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64" r:id="rId6"/>
    <p:sldId id="257" r:id="rId7"/>
    <p:sldId id="258" r:id="rId8"/>
    <p:sldId id="263" r:id="rId9"/>
    <p:sldId id="260" r:id="rId10"/>
    <p:sldId id="262" r:id="rId11"/>
    <p:sldId id="261" r:id="rId12"/>
    <p:sldId id="259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2F4C9A-49CE-4A8D-99AC-1E4B89CB5B5B}" v="701" dt="2026-05-12T16:09:40.3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WIN VINCENT SPERR" userId="0b195f9d-25a5-4501-a7ce-a91c0905cc84" providerId="ADAL" clId="{34C0522C-2F99-45A9-BFBA-623D8F7D3F1A}"/>
    <pc:docChg chg="undo custSel addSld delSld modSld modMainMaster">
      <pc:chgData name="EDWIN VINCENT SPERR" userId="0b195f9d-25a5-4501-a7ce-a91c0905cc84" providerId="ADAL" clId="{34C0522C-2F99-45A9-BFBA-623D8F7D3F1A}" dt="2026-05-12T16:09:40.319" v="2774" actId="20577"/>
      <pc:docMkLst>
        <pc:docMk/>
      </pc:docMkLst>
      <pc:sldChg chg="addSp modSp mod">
        <pc:chgData name="EDWIN VINCENT SPERR" userId="0b195f9d-25a5-4501-a7ce-a91c0905cc84" providerId="ADAL" clId="{34C0522C-2F99-45A9-BFBA-623D8F7D3F1A}" dt="2026-05-11T20:38:54.349" v="2660" actId="14100"/>
        <pc:sldMkLst>
          <pc:docMk/>
          <pc:sldMk cId="86051658" sldId="256"/>
        </pc:sldMkLst>
        <pc:spChg chg="mod">
          <ac:chgData name="EDWIN VINCENT SPERR" userId="0b195f9d-25a5-4501-a7ce-a91c0905cc84" providerId="ADAL" clId="{34C0522C-2F99-45A9-BFBA-623D8F7D3F1A}" dt="2026-05-11T20:38:25.006" v="2658" actId="1037"/>
          <ac:spMkLst>
            <pc:docMk/>
            <pc:sldMk cId="86051658" sldId="256"/>
            <ac:spMk id="2" creationId="{9A909B6E-9546-DA58-CC24-D2A547E130AF}"/>
          </ac:spMkLst>
        </pc:spChg>
        <pc:spChg chg="mod">
          <ac:chgData name="EDWIN VINCENT SPERR" userId="0b195f9d-25a5-4501-a7ce-a91c0905cc84" providerId="ADAL" clId="{34C0522C-2F99-45A9-BFBA-623D8F7D3F1A}" dt="2026-05-11T20:38:25.006" v="2658" actId="1037"/>
          <ac:spMkLst>
            <pc:docMk/>
            <pc:sldMk cId="86051658" sldId="256"/>
            <ac:spMk id="7" creationId="{7C7B7E78-43A7-706B-D3B7-07F30385BF88}"/>
          </ac:spMkLst>
        </pc:spChg>
        <pc:spChg chg="mod">
          <ac:chgData name="EDWIN VINCENT SPERR" userId="0b195f9d-25a5-4501-a7ce-a91c0905cc84" providerId="ADAL" clId="{34C0522C-2F99-45A9-BFBA-623D8F7D3F1A}" dt="2026-05-11T20:38:25.006" v="2658" actId="1037"/>
          <ac:spMkLst>
            <pc:docMk/>
            <pc:sldMk cId="86051658" sldId="256"/>
            <ac:spMk id="9" creationId="{E8DBB9EF-D706-E2FD-AEA5-12C7115304AF}"/>
          </ac:spMkLst>
        </pc:spChg>
        <pc:spChg chg="mod">
          <ac:chgData name="EDWIN VINCENT SPERR" userId="0b195f9d-25a5-4501-a7ce-a91c0905cc84" providerId="ADAL" clId="{34C0522C-2F99-45A9-BFBA-623D8F7D3F1A}" dt="2026-05-11T20:38:25.006" v="2658" actId="1037"/>
          <ac:spMkLst>
            <pc:docMk/>
            <pc:sldMk cId="86051658" sldId="256"/>
            <ac:spMk id="10" creationId="{3AF089C9-FE91-D58E-7D1D-DE9D0C4AF671}"/>
          </ac:spMkLst>
        </pc:spChg>
        <pc:picChg chg="add mod">
          <ac:chgData name="EDWIN VINCENT SPERR" userId="0b195f9d-25a5-4501-a7ce-a91c0905cc84" providerId="ADAL" clId="{34C0522C-2F99-45A9-BFBA-623D8F7D3F1A}" dt="2026-05-11T20:38:54.349" v="2660" actId="14100"/>
          <ac:picMkLst>
            <pc:docMk/>
            <pc:sldMk cId="86051658" sldId="256"/>
            <ac:picMk id="4" creationId="{01A62D73-5BB2-69F7-1B9A-575D7872E492}"/>
          </ac:picMkLst>
        </pc:picChg>
      </pc:sldChg>
      <pc:sldChg chg="modSp mod">
        <pc:chgData name="EDWIN VINCENT SPERR" userId="0b195f9d-25a5-4501-a7ce-a91c0905cc84" providerId="ADAL" clId="{34C0522C-2F99-45A9-BFBA-623D8F7D3F1A}" dt="2026-05-11T15:51:00.289" v="1062" actId="20577"/>
        <pc:sldMkLst>
          <pc:docMk/>
          <pc:sldMk cId="1828196650" sldId="257"/>
        </pc:sldMkLst>
        <pc:spChg chg="mod">
          <ac:chgData name="EDWIN VINCENT SPERR" userId="0b195f9d-25a5-4501-a7ce-a91c0905cc84" providerId="ADAL" clId="{34C0522C-2F99-45A9-BFBA-623D8F7D3F1A}" dt="2026-05-11T15:51:00.289" v="1062" actId="20577"/>
          <ac:spMkLst>
            <pc:docMk/>
            <pc:sldMk cId="1828196650" sldId="257"/>
            <ac:spMk id="3" creationId="{3F9615ED-16F9-E17F-CD9D-3323F49040A5}"/>
          </ac:spMkLst>
        </pc:spChg>
      </pc:sldChg>
      <pc:sldChg chg="modSp mod">
        <pc:chgData name="EDWIN VINCENT SPERR" userId="0b195f9d-25a5-4501-a7ce-a91c0905cc84" providerId="ADAL" clId="{34C0522C-2F99-45A9-BFBA-623D8F7D3F1A}" dt="2026-05-12T13:43:43.435" v="2692" actId="404"/>
        <pc:sldMkLst>
          <pc:docMk/>
          <pc:sldMk cId="1539642893" sldId="258"/>
        </pc:sldMkLst>
        <pc:spChg chg="mod">
          <ac:chgData name="EDWIN VINCENT SPERR" userId="0b195f9d-25a5-4501-a7ce-a91c0905cc84" providerId="ADAL" clId="{34C0522C-2F99-45A9-BFBA-623D8F7D3F1A}" dt="2026-05-12T13:43:43.435" v="2692" actId="404"/>
          <ac:spMkLst>
            <pc:docMk/>
            <pc:sldMk cId="1539642893" sldId="258"/>
            <ac:spMk id="3" creationId="{9D45C5DB-F693-D2B6-5465-6960F97C0910}"/>
          </ac:spMkLst>
        </pc:spChg>
      </pc:sldChg>
      <pc:sldChg chg="modSp mod">
        <pc:chgData name="EDWIN VINCENT SPERR" userId="0b195f9d-25a5-4501-a7ce-a91c0905cc84" providerId="ADAL" clId="{34C0522C-2F99-45A9-BFBA-623D8F7D3F1A}" dt="2026-05-12T16:09:40.319" v="2774" actId="20577"/>
        <pc:sldMkLst>
          <pc:docMk/>
          <pc:sldMk cId="1563134021" sldId="259"/>
        </pc:sldMkLst>
        <pc:spChg chg="mod">
          <ac:chgData name="EDWIN VINCENT SPERR" userId="0b195f9d-25a5-4501-a7ce-a91c0905cc84" providerId="ADAL" clId="{34C0522C-2F99-45A9-BFBA-623D8F7D3F1A}" dt="2026-05-12T16:09:40.319" v="2774" actId="20577"/>
          <ac:spMkLst>
            <pc:docMk/>
            <pc:sldMk cId="1563134021" sldId="259"/>
            <ac:spMk id="3" creationId="{4810CD2B-AB49-AE79-C12A-42C7396AE3F0}"/>
          </ac:spMkLst>
        </pc:spChg>
      </pc:sldChg>
      <pc:sldChg chg="addSp delSp modSp new mod">
        <pc:chgData name="EDWIN VINCENT SPERR" userId="0b195f9d-25a5-4501-a7ce-a91c0905cc84" providerId="ADAL" clId="{34C0522C-2F99-45A9-BFBA-623D8F7D3F1A}" dt="2026-05-11T19:33:59.607" v="1582" actId="5793"/>
        <pc:sldMkLst>
          <pc:docMk/>
          <pc:sldMk cId="1785557556" sldId="260"/>
        </pc:sldMkLst>
        <pc:spChg chg="mod">
          <ac:chgData name="EDWIN VINCENT SPERR" userId="0b195f9d-25a5-4501-a7ce-a91c0905cc84" providerId="ADAL" clId="{34C0522C-2F99-45A9-BFBA-623D8F7D3F1A}" dt="2026-05-11T14:57:15.896" v="335" actId="20577"/>
          <ac:spMkLst>
            <pc:docMk/>
            <pc:sldMk cId="1785557556" sldId="260"/>
            <ac:spMk id="2" creationId="{99C521B5-BB41-790F-D168-F3298A2EFACC}"/>
          </ac:spMkLst>
        </pc:spChg>
        <pc:spChg chg="mod">
          <ac:chgData name="EDWIN VINCENT SPERR" userId="0b195f9d-25a5-4501-a7ce-a91c0905cc84" providerId="ADAL" clId="{34C0522C-2F99-45A9-BFBA-623D8F7D3F1A}" dt="2026-05-11T19:33:59.607" v="1582" actId="5793"/>
          <ac:spMkLst>
            <pc:docMk/>
            <pc:sldMk cId="1785557556" sldId="260"/>
            <ac:spMk id="3" creationId="{1159FB75-9E90-7067-3693-D1B062D36031}"/>
          </ac:spMkLst>
        </pc:spChg>
        <pc:spChg chg="add del">
          <ac:chgData name="EDWIN VINCENT SPERR" userId="0b195f9d-25a5-4501-a7ce-a91c0905cc84" providerId="ADAL" clId="{34C0522C-2F99-45A9-BFBA-623D8F7D3F1A}" dt="2026-05-11T15:42:43.343" v="879" actId="478"/>
          <ac:spMkLst>
            <pc:docMk/>
            <pc:sldMk cId="1785557556" sldId="260"/>
            <ac:spMk id="5" creationId="{6B8C88A8-509B-2EBF-863E-7E7459DBB0EA}"/>
          </ac:spMkLst>
        </pc:spChg>
        <pc:picChg chg="add del mod">
          <ac:chgData name="EDWIN VINCENT SPERR" userId="0b195f9d-25a5-4501-a7ce-a91c0905cc84" providerId="ADAL" clId="{34C0522C-2F99-45A9-BFBA-623D8F7D3F1A}" dt="2026-05-11T15:45:12.605" v="956" actId="478"/>
          <ac:picMkLst>
            <pc:docMk/>
            <pc:sldMk cId="1785557556" sldId="260"/>
            <ac:picMk id="7" creationId="{5F08871E-D464-13A4-FCF5-9AF45654C84D}"/>
          </ac:picMkLst>
        </pc:picChg>
        <pc:picChg chg="add mod">
          <ac:chgData name="EDWIN VINCENT SPERR" userId="0b195f9d-25a5-4501-a7ce-a91c0905cc84" providerId="ADAL" clId="{34C0522C-2F99-45A9-BFBA-623D8F7D3F1A}" dt="2026-05-11T15:49:53.491" v="1055" actId="1037"/>
          <ac:picMkLst>
            <pc:docMk/>
            <pc:sldMk cId="1785557556" sldId="260"/>
            <ac:picMk id="9" creationId="{49A21468-B783-5977-9DF5-7ADCDF30DD90}"/>
          </ac:picMkLst>
        </pc:picChg>
      </pc:sldChg>
      <pc:sldChg chg="modSp new mod">
        <pc:chgData name="EDWIN VINCENT SPERR" userId="0b195f9d-25a5-4501-a7ce-a91c0905cc84" providerId="ADAL" clId="{34C0522C-2F99-45A9-BFBA-623D8F7D3F1A}" dt="2026-05-11T20:14:27.741" v="2325" actId="20577"/>
        <pc:sldMkLst>
          <pc:docMk/>
          <pc:sldMk cId="3896811249" sldId="261"/>
        </pc:sldMkLst>
        <pc:spChg chg="mod">
          <ac:chgData name="EDWIN VINCENT SPERR" userId="0b195f9d-25a5-4501-a7ce-a91c0905cc84" providerId="ADAL" clId="{34C0522C-2F99-45A9-BFBA-623D8F7D3F1A}" dt="2026-05-11T14:57:37.545" v="363" actId="20577"/>
          <ac:spMkLst>
            <pc:docMk/>
            <pc:sldMk cId="3896811249" sldId="261"/>
            <ac:spMk id="2" creationId="{D85AAAA3-4124-1EC6-7C22-DA4F6C3610FA}"/>
          </ac:spMkLst>
        </pc:spChg>
        <pc:spChg chg="mod">
          <ac:chgData name="EDWIN VINCENT SPERR" userId="0b195f9d-25a5-4501-a7ce-a91c0905cc84" providerId="ADAL" clId="{34C0522C-2F99-45A9-BFBA-623D8F7D3F1A}" dt="2026-05-11T20:14:27.741" v="2325" actId="20577"/>
          <ac:spMkLst>
            <pc:docMk/>
            <pc:sldMk cId="3896811249" sldId="261"/>
            <ac:spMk id="3" creationId="{B61AAC06-B5BD-6A96-1778-3D3F0410DA84}"/>
          </ac:spMkLst>
        </pc:spChg>
      </pc:sldChg>
      <pc:sldChg chg="addSp modSp new mod">
        <pc:chgData name="EDWIN VINCENT SPERR" userId="0b195f9d-25a5-4501-a7ce-a91c0905cc84" providerId="ADAL" clId="{34C0522C-2F99-45A9-BFBA-623D8F7D3F1A}" dt="2026-05-11T20:06:45.690" v="2300" actId="14100"/>
        <pc:sldMkLst>
          <pc:docMk/>
          <pc:sldMk cId="864404516" sldId="262"/>
        </pc:sldMkLst>
        <pc:spChg chg="mod">
          <ac:chgData name="EDWIN VINCENT SPERR" userId="0b195f9d-25a5-4501-a7ce-a91c0905cc84" providerId="ADAL" clId="{34C0522C-2F99-45A9-BFBA-623D8F7D3F1A}" dt="2026-05-11T14:58:01.481" v="394" actId="20577"/>
          <ac:spMkLst>
            <pc:docMk/>
            <pc:sldMk cId="864404516" sldId="262"/>
            <ac:spMk id="2" creationId="{C05C5D98-8897-CB6B-E331-A267CB685CD7}"/>
          </ac:spMkLst>
        </pc:spChg>
        <pc:spChg chg="mod">
          <ac:chgData name="EDWIN VINCENT SPERR" userId="0b195f9d-25a5-4501-a7ce-a91c0905cc84" providerId="ADAL" clId="{34C0522C-2F99-45A9-BFBA-623D8F7D3F1A}" dt="2026-05-11T20:06:45.690" v="2300" actId="14100"/>
          <ac:spMkLst>
            <pc:docMk/>
            <pc:sldMk cId="864404516" sldId="262"/>
            <ac:spMk id="3" creationId="{4C001CD4-039B-CBA9-F67E-8D9ED76A1D24}"/>
          </ac:spMkLst>
        </pc:spChg>
        <pc:picChg chg="add mod">
          <ac:chgData name="EDWIN VINCENT SPERR" userId="0b195f9d-25a5-4501-a7ce-a91c0905cc84" providerId="ADAL" clId="{34C0522C-2F99-45A9-BFBA-623D8F7D3F1A}" dt="2026-05-11T19:42:37.814" v="1874" actId="1037"/>
          <ac:picMkLst>
            <pc:docMk/>
            <pc:sldMk cId="864404516" sldId="262"/>
            <ac:picMk id="5" creationId="{1D1BBC51-6991-717C-96F5-474133F83F11}"/>
          </ac:picMkLst>
        </pc:picChg>
      </pc:sldChg>
      <pc:sldChg chg="modSp new mod">
        <pc:chgData name="EDWIN VINCENT SPERR" userId="0b195f9d-25a5-4501-a7ce-a91c0905cc84" providerId="ADAL" clId="{34C0522C-2F99-45A9-BFBA-623D8F7D3F1A}" dt="2026-05-11T19:34:19.962" v="1588" actId="313"/>
        <pc:sldMkLst>
          <pc:docMk/>
          <pc:sldMk cId="2486204713" sldId="263"/>
        </pc:sldMkLst>
        <pc:spChg chg="mod">
          <ac:chgData name="EDWIN VINCENT SPERR" userId="0b195f9d-25a5-4501-a7ce-a91c0905cc84" providerId="ADAL" clId="{34C0522C-2F99-45A9-BFBA-623D8F7D3F1A}" dt="2026-05-11T15:33:18.829" v="679" actId="114"/>
          <ac:spMkLst>
            <pc:docMk/>
            <pc:sldMk cId="2486204713" sldId="263"/>
            <ac:spMk id="2" creationId="{5D0AA68F-C6EC-7D5B-ECCE-4BB81973F5B2}"/>
          </ac:spMkLst>
        </pc:spChg>
        <pc:spChg chg="mod">
          <ac:chgData name="EDWIN VINCENT SPERR" userId="0b195f9d-25a5-4501-a7ce-a91c0905cc84" providerId="ADAL" clId="{34C0522C-2F99-45A9-BFBA-623D8F7D3F1A}" dt="2026-05-11T19:34:19.962" v="1588" actId="313"/>
          <ac:spMkLst>
            <pc:docMk/>
            <pc:sldMk cId="2486204713" sldId="263"/>
            <ac:spMk id="3" creationId="{C6BAB0FB-7BAF-23E4-E5D2-1BF52E480B0D}"/>
          </ac:spMkLst>
        </pc:spChg>
      </pc:sldChg>
      <pc:sldChg chg="new del">
        <pc:chgData name="EDWIN VINCENT SPERR" userId="0b195f9d-25a5-4501-a7ce-a91c0905cc84" providerId="ADAL" clId="{34C0522C-2F99-45A9-BFBA-623D8F7D3F1A}" dt="2026-05-11T19:31:21.766" v="1339" actId="680"/>
        <pc:sldMkLst>
          <pc:docMk/>
          <pc:sldMk cId="447428229" sldId="264"/>
        </pc:sldMkLst>
      </pc:sldChg>
      <pc:sldChg chg="addSp delSp modSp new mod modClrScheme chgLayout">
        <pc:chgData name="EDWIN VINCENT SPERR" userId="0b195f9d-25a5-4501-a7ce-a91c0905cc84" providerId="ADAL" clId="{34C0522C-2F99-45A9-BFBA-623D8F7D3F1A}" dt="2026-05-11T19:33:06.769" v="1543" actId="20577"/>
        <pc:sldMkLst>
          <pc:docMk/>
          <pc:sldMk cId="1482727237" sldId="264"/>
        </pc:sldMkLst>
        <pc:spChg chg="del mod ord">
          <ac:chgData name="EDWIN VINCENT SPERR" userId="0b195f9d-25a5-4501-a7ce-a91c0905cc84" providerId="ADAL" clId="{34C0522C-2F99-45A9-BFBA-623D8F7D3F1A}" dt="2026-05-11T19:31:38.977" v="1341" actId="700"/>
          <ac:spMkLst>
            <pc:docMk/>
            <pc:sldMk cId="1482727237" sldId="264"/>
            <ac:spMk id="2" creationId="{771B4B4B-DEE0-2DA5-30BC-1A3B9CE6A51A}"/>
          </ac:spMkLst>
        </pc:spChg>
        <pc:spChg chg="del">
          <ac:chgData name="EDWIN VINCENT SPERR" userId="0b195f9d-25a5-4501-a7ce-a91c0905cc84" providerId="ADAL" clId="{34C0522C-2F99-45A9-BFBA-623D8F7D3F1A}" dt="2026-05-11T19:31:38.977" v="1341" actId="700"/>
          <ac:spMkLst>
            <pc:docMk/>
            <pc:sldMk cId="1482727237" sldId="264"/>
            <ac:spMk id="3" creationId="{86802AE2-6C82-A964-6B59-D64D25CEB074}"/>
          </ac:spMkLst>
        </pc:spChg>
        <pc:spChg chg="del">
          <ac:chgData name="EDWIN VINCENT SPERR" userId="0b195f9d-25a5-4501-a7ce-a91c0905cc84" providerId="ADAL" clId="{34C0522C-2F99-45A9-BFBA-623D8F7D3F1A}" dt="2026-05-11T19:31:38.977" v="1341" actId="700"/>
          <ac:spMkLst>
            <pc:docMk/>
            <pc:sldMk cId="1482727237" sldId="264"/>
            <ac:spMk id="4" creationId="{4AC1A8D0-A8C4-031A-C95A-C4A12B6A87AC}"/>
          </ac:spMkLst>
        </pc:spChg>
        <pc:spChg chg="add mod ord">
          <ac:chgData name="EDWIN VINCENT SPERR" userId="0b195f9d-25a5-4501-a7ce-a91c0905cc84" providerId="ADAL" clId="{34C0522C-2F99-45A9-BFBA-623D8F7D3F1A}" dt="2026-05-11T19:31:47.909" v="1380" actId="20577"/>
          <ac:spMkLst>
            <pc:docMk/>
            <pc:sldMk cId="1482727237" sldId="264"/>
            <ac:spMk id="5" creationId="{3E068FFD-FFA7-D38C-1E14-773A924C41BB}"/>
          </ac:spMkLst>
        </pc:spChg>
        <pc:spChg chg="add mod ord">
          <ac:chgData name="EDWIN VINCENT SPERR" userId="0b195f9d-25a5-4501-a7ce-a91c0905cc84" providerId="ADAL" clId="{34C0522C-2F99-45A9-BFBA-623D8F7D3F1A}" dt="2026-05-11T19:33:06.769" v="1543" actId="20577"/>
          <ac:spMkLst>
            <pc:docMk/>
            <pc:sldMk cId="1482727237" sldId="264"/>
            <ac:spMk id="6" creationId="{F55A953E-B802-45B9-78CF-F5CFB82C055F}"/>
          </ac:spMkLst>
        </pc:spChg>
      </pc:sldChg>
      <pc:sldChg chg="addSp modSp new mod">
        <pc:chgData name="EDWIN VINCENT SPERR" userId="0b195f9d-25a5-4501-a7ce-a91c0905cc84" providerId="ADAL" clId="{34C0522C-2F99-45A9-BFBA-623D8F7D3F1A}" dt="2026-05-11T20:37:26.113" v="2631" actId="1076"/>
        <pc:sldMkLst>
          <pc:docMk/>
          <pc:sldMk cId="3551499588" sldId="265"/>
        </pc:sldMkLst>
        <pc:spChg chg="mod">
          <ac:chgData name="EDWIN VINCENT SPERR" userId="0b195f9d-25a5-4501-a7ce-a91c0905cc84" providerId="ADAL" clId="{34C0522C-2F99-45A9-BFBA-623D8F7D3F1A}" dt="2026-05-11T20:22:20.214" v="2460" actId="20577"/>
          <ac:spMkLst>
            <pc:docMk/>
            <pc:sldMk cId="3551499588" sldId="265"/>
            <ac:spMk id="2" creationId="{B9AA8BB7-A6B7-252F-AAD5-24A7C3AD3A40}"/>
          </ac:spMkLst>
        </pc:spChg>
        <pc:spChg chg="mod">
          <ac:chgData name="EDWIN VINCENT SPERR" userId="0b195f9d-25a5-4501-a7ce-a91c0905cc84" providerId="ADAL" clId="{34C0522C-2F99-45A9-BFBA-623D8F7D3F1A}" dt="2026-05-11T20:26:12.688" v="2588" actId="27636"/>
          <ac:spMkLst>
            <pc:docMk/>
            <pc:sldMk cId="3551499588" sldId="265"/>
            <ac:spMk id="3" creationId="{F2435A02-1120-C17C-DC2F-6E2AA17F7BAF}"/>
          </ac:spMkLst>
        </pc:spChg>
        <pc:picChg chg="add mod">
          <ac:chgData name="EDWIN VINCENT SPERR" userId="0b195f9d-25a5-4501-a7ce-a91c0905cc84" providerId="ADAL" clId="{34C0522C-2F99-45A9-BFBA-623D8F7D3F1A}" dt="2026-05-11T20:37:26.113" v="2631" actId="1076"/>
          <ac:picMkLst>
            <pc:docMk/>
            <pc:sldMk cId="3551499588" sldId="265"/>
            <ac:picMk id="5" creationId="{DECD6FCF-5099-EAB4-28D0-E2EF6B4602DB}"/>
          </ac:picMkLst>
        </pc:picChg>
      </pc:sldChg>
      <pc:sldMasterChg chg="modSldLayout">
        <pc:chgData name="EDWIN VINCENT SPERR" userId="0b195f9d-25a5-4501-a7ce-a91c0905cc84" providerId="ADAL" clId="{34C0522C-2F99-45A9-BFBA-623D8F7D3F1A}" dt="2026-05-11T20:06:20.605" v="2298" actId="14100"/>
        <pc:sldMasterMkLst>
          <pc:docMk/>
          <pc:sldMasterMk cId="1678815959" sldId="2147483660"/>
        </pc:sldMasterMkLst>
        <pc:sldLayoutChg chg="modSp mod">
          <pc:chgData name="EDWIN VINCENT SPERR" userId="0b195f9d-25a5-4501-a7ce-a91c0905cc84" providerId="ADAL" clId="{34C0522C-2F99-45A9-BFBA-623D8F7D3F1A}" dt="2026-05-11T20:06:20.605" v="2298" actId="14100"/>
          <pc:sldLayoutMkLst>
            <pc:docMk/>
            <pc:sldMasterMk cId="1678815959" sldId="2147483660"/>
            <pc:sldLayoutMk cId="3734557627" sldId="2147483663"/>
          </pc:sldLayoutMkLst>
          <pc:spChg chg="mod">
            <ac:chgData name="EDWIN VINCENT SPERR" userId="0b195f9d-25a5-4501-a7ce-a91c0905cc84" providerId="ADAL" clId="{34C0522C-2F99-45A9-BFBA-623D8F7D3F1A}" dt="2026-05-11T20:06:20.605" v="2298" actId="14100"/>
            <ac:spMkLst>
              <pc:docMk/>
              <pc:sldMasterMk cId="1678815959" sldId="2147483660"/>
              <pc:sldLayoutMk cId="3734557627" sldId="2147483663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733"/>
            <a:ext cx="1217036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5520" y="494189"/>
            <a:ext cx="103632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3840" y="3387013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397" y="308686"/>
            <a:ext cx="11380495" cy="6194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624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DB7E-E127-4F89-AC13-F8DFEE9D2C30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5578D-7541-4A21-AF20-3423B9F92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2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DB7E-E127-4F89-AC13-F8DFEE9D2C30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5578D-7541-4A21-AF20-3423B9F92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202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DB7E-E127-4F89-AC13-F8DFEE9D2C30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5578D-7541-4A21-AF20-3423B9F92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114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DB7E-E127-4F89-AC13-F8DFEE9D2C30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5578D-7541-4A21-AF20-3423B9F92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455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057900"/>
            <a:ext cx="12192000" cy="808192"/>
          </a:xfrm>
          <a:prstGeom prst="rect">
            <a:avLst/>
          </a:prstGeom>
          <a:solidFill>
            <a:srgbClr val="003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BC1E3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1" y="118346"/>
            <a:ext cx="11887199" cy="6629400"/>
          </a:xfrm>
          <a:prstGeom prst="rect">
            <a:avLst/>
          </a:prstGeom>
          <a:noFill/>
          <a:ln w="9525">
            <a:solidFill>
              <a:srgbClr val="BC1E3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611444" y="454614"/>
            <a:ext cx="11002433" cy="71696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3600" b="1" u="sng" baseline="0">
                <a:solidFill>
                  <a:srgbClr val="0033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sz="3600" b="1" u="sng"/>
              <a:t>Header 24–40 Pt in Arial Bold</a:t>
            </a:r>
            <a:endParaRPr lang="en-US"/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611718" y="1171576"/>
            <a:ext cx="11002433" cy="438943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rgbClr val="0033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sz="1800"/>
              <a:t>Body Content 18 Pt Arial</a:t>
            </a:r>
            <a:endParaRPr lang="en-US"/>
          </a:p>
        </p:txBody>
      </p:sp>
      <p:sp>
        <p:nvSpPr>
          <p:cNvPr id="13" name="Slide Number Placeholder 5"/>
          <p:cNvSpPr txBox="1">
            <a:spLocks/>
          </p:cNvSpPr>
          <p:nvPr/>
        </p:nvSpPr>
        <p:spPr>
          <a:xfrm>
            <a:off x="11399142" y="6238868"/>
            <a:ext cx="750055" cy="3356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25A9C333-8DEA-A549-BB52-FB8135D4E171}" type="slidenum">
              <a:rPr lang="en-US" sz="1300" b="1" i="0" u="none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pPr algn="l"/>
              <a:t>‹#›</a:t>
            </a:fld>
            <a:endParaRPr lang="en-US" sz="1300" b="1" i="0" u="none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" name="Text Placeholder 24"/>
          <p:cNvSpPr>
            <a:spLocks noGrp="1"/>
          </p:cNvSpPr>
          <p:nvPr>
            <p:ph type="body" sz="quarter" idx="18" hasCustomPrompt="1"/>
          </p:nvPr>
        </p:nvSpPr>
        <p:spPr>
          <a:xfrm>
            <a:off x="6178551" y="6286541"/>
            <a:ext cx="5217583" cy="227013"/>
          </a:xfrm>
        </p:spPr>
        <p:txBody>
          <a:bodyPr>
            <a:noAutofit/>
          </a:bodyPr>
          <a:lstStyle>
            <a:lvl1pPr marL="0" indent="0" algn="r">
              <a:buNone/>
              <a:defRPr sz="1300" b="1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sz="1300" b="1" i="0" err="1">
                <a:latin typeface="Arial" charset="0"/>
                <a:ea typeface="Arial" charset="0"/>
                <a:cs typeface="Arial" charset="0"/>
              </a:rPr>
              <a:t>medicalpartnership.usg.edu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44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350520"/>
            <a:ext cx="12192000" cy="6866092"/>
          </a:xfrm>
          <a:prstGeom prst="rect">
            <a:avLst/>
          </a:prstGeom>
          <a:solidFill>
            <a:srgbClr val="003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BC1E3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18346"/>
            <a:ext cx="11887200" cy="6629400"/>
          </a:xfrm>
          <a:prstGeom prst="rect">
            <a:avLst/>
          </a:prstGeom>
          <a:noFill/>
          <a:ln w="9525">
            <a:solidFill>
              <a:srgbClr val="BC1E3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Text Placehold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376766" y="3983920"/>
            <a:ext cx="11438468" cy="436562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800" i="1">
                <a:solidFill>
                  <a:schemeClr val="bg1"/>
                </a:solidFill>
              </a:defRPr>
            </a:lvl1pPr>
            <a:lvl2pPr>
              <a:defRPr sz="1800" i="1">
                <a:solidFill>
                  <a:schemeClr val="bg1"/>
                </a:solidFill>
              </a:defRPr>
            </a:lvl2pPr>
            <a:lvl3pPr>
              <a:defRPr sz="1800" i="1">
                <a:solidFill>
                  <a:schemeClr val="bg1"/>
                </a:solidFill>
              </a:defRPr>
            </a:lvl3pPr>
            <a:lvl4pPr>
              <a:defRPr sz="1800" i="1">
                <a:solidFill>
                  <a:schemeClr val="bg1"/>
                </a:solidFill>
              </a:defRPr>
            </a:lvl4pPr>
            <a:lvl5pPr>
              <a:defRPr sz="18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Presenter’s Name 18–20 Pt Arial Italic</a:t>
            </a:r>
          </a:p>
        </p:txBody>
      </p:sp>
      <p:sp>
        <p:nvSpPr>
          <p:cNvPr id="10" name="Text Placeholder 29"/>
          <p:cNvSpPr>
            <a:spLocks noGrp="1"/>
          </p:cNvSpPr>
          <p:nvPr>
            <p:ph type="body" sz="quarter" idx="15" hasCustomPrompt="1"/>
          </p:nvPr>
        </p:nvSpPr>
        <p:spPr>
          <a:xfrm>
            <a:off x="376766" y="2930383"/>
            <a:ext cx="11438468" cy="428625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 baseline="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 marL="457200" indent="0" algn="ctr">
              <a:buFontTx/>
              <a:buNone/>
              <a:defRPr>
                <a:solidFill>
                  <a:schemeClr val="bg1"/>
                </a:solidFill>
              </a:defRPr>
            </a:lvl2pPr>
            <a:lvl3pPr marL="914400" indent="0" algn="ctr">
              <a:buFontTx/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FontTx/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z="2400"/>
              <a:t>Presenter’s Name or Secondary Title 20–28 Pt Arial</a:t>
            </a:r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4531" y="5310324"/>
            <a:ext cx="2342935" cy="1166586"/>
          </a:xfrm>
          <a:prstGeom prst="rect">
            <a:avLst/>
          </a:prstGeom>
        </p:spPr>
      </p:pic>
      <p:sp>
        <p:nvSpPr>
          <p:cNvPr id="13" name="Text Placeholder 29"/>
          <p:cNvSpPr>
            <a:spLocks noGrp="1"/>
          </p:cNvSpPr>
          <p:nvPr>
            <p:ph type="body" sz="quarter" idx="16" hasCustomPrompt="1"/>
          </p:nvPr>
        </p:nvSpPr>
        <p:spPr>
          <a:xfrm>
            <a:off x="376766" y="1181101"/>
            <a:ext cx="11479108" cy="1354947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4800" baseline="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 marL="457200" indent="0" algn="ctr">
              <a:buFontTx/>
              <a:buNone/>
              <a:defRPr>
                <a:solidFill>
                  <a:schemeClr val="bg1"/>
                </a:solidFill>
              </a:defRPr>
            </a:lvl2pPr>
            <a:lvl3pPr marL="914400" indent="0" algn="ctr">
              <a:buFontTx/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FontTx/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z="2400"/>
              <a:t>Title goes here!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706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81B3346-62FC-4919-B2DF-0C2E4A898C20}"/>
              </a:ext>
            </a:extLst>
          </p:cNvPr>
          <p:cNvSpPr/>
          <p:nvPr/>
        </p:nvSpPr>
        <p:spPr>
          <a:xfrm>
            <a:off x="0" y="-25561"/>
            <a:ext cx="12192000" cy="1723732"/>
          </a:xfrm>
          <a:prstGeom prst="rect">
            <a:avLst/>
          </a:prstGeom>
          <a:solidFill>
            <a:srgbClr val="003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BC1E3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29923"/>
            <a:ext cx="10515600" cy="1036083"/>
          </a:xfrm>
        </p:spPr>
        <p:txBody>
          <a:bodyPr>
            <a:normAutofit/>
          </a:bodyPr>
          <a:lstStyle>
            <a:lvl1pPr>
              <a:defRPr sz="5400" b="1">
                <a:solidFill>
                  <a:schemeClr val="bg1"/>
                </a:solidFill>
                <a:latin typeface="Candara" panose="020E05020303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55370"/>
            <a:ext cx="10515600" cy="4047021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2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52401" y="94123"/>
            <a:ext cx="11887199" cy="6316203"/>
          </a:xfrm>
          <a:prstGeom prst="rect">
            <a:avLst/>
          </a:prstGeom>
          <a:noFill/>
          <a:ln w="9525" cap="flat" cmpd="sng" algn="ctr">
            <a:solidFill>
              <a:srgbClr val="BC1E3E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C7122A-666D-47BD-9845-D79BAF5B9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DB7E-E127-4F89-AC13-F8DFEE9D2C30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8D5E0B-B747-4CA6-A3E5-F324B3680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FB87F6-939C-444B-B2EE-705BC12FD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5578D-7541-4A21-AF20-3423B9F92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557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320" y="-7620"/>
            <a:ext cx="5496560" cy="6873240"/>
          </a:xfrm>
          <a:prstGeom prst="rect">
            <a:avLst/>
          </a:prstGeom>
          <a:solidFill>
            <a:srgbClr val="003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BC1E3E"/>
              </a:solidFill>
            </a:endParaRPr>
          </a:p>
        </p:txBody>
      </p:sp>
      <p:sp>
        <p:nvSpPr>
          <p:cNvPr id="8" name="Picture Placeholder 32"/>
          <p:cNvSpPr>
            <a:spLocks noGrp="1"/>
          </p:cNvSpPr>
          <p:nvPr>
            <p:ph type="pic" sz="quarter" idx="15" hasCustomPrompt="1"/>
          </p:nvPr>
        </p:nvSpPr>
        <p:spPr>
          <a:xfrm>
            <a:off x="6045200" y="711521"/>
            <a:ext cx="5588000" cy="5973307"/>
          </a:xfrm>
        </p:spPr>
        <p:txBody>
          <a:bodyPr>
            <a:normAutofit/>
          </a:bodyPr>
          <a:lstStyle>
            <a:lvl1pPr marL="0" indent="0" algn="ctr">
              <a:buNone/>
              <a:defRPr sz="1600" baseline="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icon and select an image. Use the CROP tool under the PICTURE FORMAT tab to adjust.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159" y="5170297"/>
            <a:ext cx="2842788" cy="1415471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52401" y="94123"/>
            <a:ext cx="11887199" cy="6629400"/>
          </a:xfrm>
          <a:prstGeom prst="rect">
            <a:avLst/>
          </a:prstGeom>
          <a:noFill/>
          <a:ln w="9525" cap="flat" cmpd="sng" algn="ctr">
            <a:solidFill>
              <a:srgbClr val="BC1E3E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1" y="868680"/>
            <a:ext cx="453135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Eras Bold ITC" panose="020B0907030504020204" pitchFamily="34" charset="0"/>
                <a:cs typeface="Andalus" panose="02020603050405020304" pitchFamily="18" charset="-78"/>
              </a:rPr>
              <a:t>Title goes here – make it snappy!</a:t>
            </a:r>
          </a:p>
          <a:p>
            <a:endParaRPr lang="en-US" sz="3600">
              <a:solidFill>
                <a:schemeClr val="bg1"/>
              </a:solidFill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731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DB7E-E127-4F89-AC13-F8DFEE9D2C30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5578D-7541-4A21-AF20-3423B9F92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09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DB7E-E127-4F89-AC13-F8DFEE9D2C30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5578D-7541-4A21-AF20-3423B9F92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740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DB7E-E127-4F89-AC13-F8DFEE9D2C30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5578D-7541-4A21-AF20-3423B9F92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014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DB7E-E127-4F89-AC13-F8DFEE9D2C30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5578D-7541-4A21-AF20-3423B9F92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233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DB7E-E127-4F89-AC13-F8DFEE9D2C30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5578D-7541-4A21-AF20-3423B9F92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87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6DB7E-E127-4F89-AC13-F8DFEE9D2C30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5578D-7541-4A21-AF20-3423B9F92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815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gil.usg.edu/conference/presenter/ed-sper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esperr@uga.edu" TargetMode="External"/><Relationship Id="rId2" Type="http://schemas.openxmlformats.org/officeDocument/2006/relationships/hyperlink" Target="mailto:abagley@georgiasouthern.edu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png"/><Relationship Id="rId4" Type="http://schemas.openxmlformats.org/officeDocument/2006/relationships/hyperlink" Target="https://www.galileo.usg.edu/contac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nnect.ebsco.com/s/article/What-content-is-included-in-my-EBSCO-Discovery-Service-EDS-profile?language=en_US" TargetMode="External"/><Relationship Id="rId2" Type="http://schemas.openxmlformats.org/officeDocument/2006/relationships/hyperlink" Target="https://connect.ebsco.com/s/article/Setting-up-EBSCO-CustomLinks-in-EBSCOadmin?language=en_US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alileo.usg.edu/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admin.ebscohost.com/eadmin/Profiles/CustomizeServiceDatabasesForm.aspx" TargetMode="External"/><Relationship Id="rId2" Type="http://schemas.openxmlformats.org/officeDocument/2006/relationships/hyperlink" Target="https://eadmin.ebscohost.com/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hyperlink" Target="https://www.galileo.usg.edu/contact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xperience.ebsco.com/configuration/namespace/customer/researcher/search" TargetMode="External"/><Relationship Id="rId2" Type="http://schemas.openxmlformats.org/officeDocument/2006/relationships/hyperlink" Target="https://experience.ebsco.com/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onnect.ebsco.com/s/article/Integrating-Custom-Placards-in-the-new-EBSCO-Discovery-Service-user-interface?language=en_US" TargetMode="External"/><Relationship Id="rId2" Type="http://schemas.openxmlformats.org/officeDocument/2006/relationships/hyperlink" Target="https://connect.ebsco.com/s/article/Apps-and-Integrations-for-EBSCO-Discovery-Service?language=en_US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onnect.ebsco.com/s/share-video?language=en_US&amp;vtui__mediaId=a1hUT000000WfODYA0" TargetMode="External"/><Relationship Id="rId2" Type="http://schemas.openxmlformats.org/officeDocument/2006/relationships/hyperlink" Target="https://connect.ebsco.com/s/topic/0TO1H000000HHfoWAG/news?language=en_US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connect.ebsco.com/s/share-video?language=en_US&amp;vtui__mediaId=a1hUT000000MUibYAG" TargetMode="External"/><Relationship Id="rId5" Type="http://schemas.openxmlformats.org/officeDocument/2006/relationships/hyperlink" Target="https://connect.ebsco.com/s/share-video?language=en_US&amp;vtui__mediaId=a1hUT000000MbddYAC" TargetMode="External"/><Relationship Id="rId4" Type="http://schemas.openxmlformats.org/officeDocument/2006/relationships/hyperlink" Target="https://connect.ebsco.com/s/share-video?language=en_US&amp;vtui__mediaId=a1hUT000000ZDYfY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09B6E-9546-DA58-CC24-D2A547E130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9408" y="2148839"/>
            <a:ext cx="9144000" cy="1818323"/>
          </a:xfrm>
        </p:spPr>
        <p:txBody>
          <a:bodyPr/>
          <a:lstStyle/>
          <a:p>
            <a:r>
              <a:rPr lang="en-US"/>
              <a:t>Customizing </a:t>
            </a:r>
            <a:r>
              <a:rPr lang="en-US" i="1"/>
              <a:t>Your</a:t>
            </a:r>
            <a:r>
              <a:rPr lang="en-US"/>
              <a:t> Library’s EDS!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7B7E78-43A7-706B-D3B7-07F30385BF88}"/>
              </a:ext>
            </a:extLst>
          </p:cNvPr>
          <p:cNvSpPr txBox="1"/>
          <p:nvPr/>
        </p:nvSpPr>
        <p:spPr>
          <a:xfrm>
            <a:off x="2798064" y="4337596"/>
            <a:ext cx="3319272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Alyshia Bagley</a:t>
            </a:r>
          </a:p>
          <a:p>
            <a:r>
              <a:rPr lang="en-US" sz="16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Electronic Resources Librarian Georgia Southern University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DBB9EF-D706-E2FD-AEA5-12C7115304AF}"/>
              </a:ext>
            </a:extLst>
          </p:cNvPr>
          <p:cNvSpPr txBox="1"/>
          <p:nvPr/>
        </p:nvSpPr>
        <p:spPr>
          <a:xfrm>
            <a:off x="3626166" y="5427527"/>
            <a:ext cx="45028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0" i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with the assistance of </a:t>
            </a:r>
          </a:p>
          <a:p>
            <a:pPr>
              <a:buNone/>
            </a:pPr>
            <a:r>
              <a:rPr lang="en-US" b="1" i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Russell Palmer </a:t>
            </a:r>
            <a:r>
              <a:rPr lang="en-US" sz="1400" i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and</a:t>
            </a:r>
            <a:r>
              <a:rPr lang="en-US" b="1" i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Mike White</a:t>
            </a:r>
            <a:r>
              <a:rPr lang="en-US" sz="1400" b="1" i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1400" b="0" i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of GALILEO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F089C9-FE91-D58E-7D1D-DE9D0C4AF671}"/>
              </a:ext>
            </a:extLst>
          </p:cNvPr>
          <p:cNvSpPr txBox="1"/>
          <p:nvPr/>
        </p:nvSpPr>
        <p:spPr>
          <a:xfrm>
            <a:off x="5897880" y="4335591"/>
            <a:ext cx="3886200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sz="2000" b="1" i="0" u="none" strike="noStrike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Ed Sperr</a:t>
            </a:r>
            <a:endParaRPr lang="en-US" sz="2000" b="1" i="0" u="none" strike="noStrike">
              <a:solidFill>
                <a:schemeClr val="bg1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>
              <a:buNone/>
            </a:pPr>
            <a:r>
              <a:rPr lang="en-US" sz="1600" b="0" i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Systems and Discovery Librarian</a:t>
            </a:r>
            <a:br>
              <a:rPr lang="en-US" sz="16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1600" b="0" i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University of Georgia</a:t>
            </a:r>
          </a:p>
          <a:p>
            <a:pPr>
              <a:buNone/>
            </a:pPr>
            <a:endParaRPr lang="en-US" sz="160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A62D73-5BB2-69F7-1B9A-575D7872E4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8518" y="315429"/>
            <a:ext cx="1952283" cy="1952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516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A8BB7-A6B7-252F-AAD5-24A7C3AD3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35A02-1120-C17C-DC2F-6E2AA17F7B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100"/>
              <a:t>Alyshia Bagley </a:t>
            </a:r>
          </a:p>
          <a:p>
            <a:pPr marL="457200" lvl="1" indent="0">
              <a:buNone/>
            </a:pPr>
            <a:r>
              <a:rPr lang="en-US" sz="3100">
                <a:hlinkClick r:id="rId2"/>
              </a:rPr>
              <a:t>abagley@georgiasouthern.edu</a:t>
            </a:r>
            <a:r>
              <a:rPr lang="en-US" sz="3100"/>
              <a:t> </a:t>
            </a:r>
          </a:p>
          <a:p>
            <a:pPr marL="457200" lvl="1" indent="0">
              <a:buNone/>
            </a:pPr>
            <a:endParaRPr lang="en-US" sz="3100"/>
          </a:p>
          <a:p>
            <a:r>
              <a:rPr lang="en-US" sz="4100"/>
              <a:t>Ed Sperr </a:t>
            </a:r>
          </a:p>
          <a:p>
            <a:pPr marL="457200" lvl="1" indent="0">
              <a:buNone/>
            </a:pPr>
            <a:r>
              <a:rPr lang="en-US" sz="3100">
                <a:hlinkClick r:id="rId3"/>
              </a:rPr>
              <a:t>esperr@uga.edu</a:t>
            </a:r>
            <a:endParaRPr lang="en-US" sz="3100"/>
          </a:p>
          <a:p>
            <a:pPr marL="457200" lvl="1" indent="0">
              <a:buNone/>
            </a:pPr>
            <a:endParaRPr lang="en-US" sz="3100"/>
          </a:p>
          <a:p>
            <a:r>
              <a:rPr lang="en-US" sz="4100"/>
              <a:t>GALILEO</a:t>
            </a:r>
          </a:p>
          <a:p>
            <a:pPr marL="457200" lvl="1" indent="0">
              <a:buNone/>
            </a:pPr>
            <a:r>
              <a:rPr lang="en-US" sz="3100">
                <a:hlinkClick r:id="rId4"/>
              </a:rPr>
              <a:t>https://www.galileo.usg.edu/contact</a:t>
            </a:r>
            <a:endParaRPr lang="en-US" sz="3100"/>
          </a:p>
          <a:p>
            <a:pPr marL="457200" lvl="1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CD6FCF-5099-EAB4-28D0-E2EF6B4602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62054" y="3008346"/>
            <a:ext cx="2341067" cy="234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499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E068FFD-FFA7-D38C-1E14-773A924C4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Who are we and why are we here?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5A953E-B802-45B9-78CF-F5CFB82C0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EDS administrators (either hands-on or via GALILEO) have varied levels of experience and bandwidth</a:t>
            </a:r>
          </a:p>
          <a:p>
            <a:r>
              <a:rPr lang="en-US"/>
              <a:t>How much do we need to know?</a:t>
            </a:r>
          </a:p>
        </p:txBody>
      </p:sp>
    </p:spTree>
    <p:extLst>
      <p:ext uri="{BB962C8B-B14F-4D97-AF65-F5344CB8AC3E}">
        <p14:creationId xmlns:p14="http://schemas.microsoft.com/office/powerpoint/2010/main" val="1482727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074C4-5E91-2AEA-3907-81005D2D6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Who is this presentation for?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615ED-16F9-E17F-CD9D-3323F49040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Staff newly tasked with </a:t>
            </a:r>
            <a:r>
              <a:rPr lang="en-US" b="1"/>
              <a:t>administering</a:t>
            </a:r>
            <a:r>
              <a:rPr lang="en-US"/>
              <a:t> your library’s EDS instance</a:t>
            </a:r>
          </a:p>
          <a:p>
            <a:r>
              <a:rPr lang="en-US"/>
              <a:t>Staff who are responsible for </a:t>
            </a:r>
            <a:r>
              <a:rPr lang="en-US" b="1"/>
              <a:t>overseeing</a:t>
            </a:r>
            <a:r>
              <a:rPr lang="en-US"/>
              <a:t> your library’s EDS, but who have GALILEO do the heavy lifting</a:t>
            </a:r>
          </a:p>
          <a:p>
            <a:r>
              <a:rPr lang="en-US" b="1"/>
              <a:t>Anyone else </a:t>
            </a:r>
            <a:r>
              <a:rPr lang="en-US"/>
              <a:t>in Public or Tech Services who wants to know how EDS works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96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DF9CD-14BA-CDE4-7966-BC7DBCC11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EDS?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5C5DB-F693-D2B6-5465-6960F97C0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/>
              <a:t>E</a:t>
            </a:r>
            <a:r>
              <a:rPr lang="en-US"/>
              <a:t>BSCO </a:t>
            </a:r>
            <a:r>
              <a:rPr lang="en-US" b="1"/>
              <a:t>D</a:t>
            </a:r>
            <a:r>
              <a:rPr lang="en-US"/>
              <a:t>iscovery </a:t>
            </a:r>
            <a:r>
              <a:rPr lang="en-US" b="1"/>
              <a:t>S</a:t>
            </a:r>
            <a:r>
              <a:rPr lang="en-US"/>
              <a:t>ervice: EBSCO’s discovery layer product</a:t>
            </a:r>
          </a:p>
          <a:p>
            <a:r>
              <a:rPr lang="en-US"/>
              <a:t>EDS can search:</a:t>
            </a:r>
          </a:p>
          <a:p>
            <a:pPr lvl="1"/>
            <a:r>
              <a:rPr lang="en-US" sz="2400"/>
              <a:t>Your library’s EBSCO databases</a:t>
            </a:r>
          </a:p>
          <a:p>
            <a:pPr lvl="1"/>
            <a:r>
              <a:rPr lang="en-US" sz="2400"/>
              <a:t>EDS Indexes &amp; Subject Indexes</a:t>
            </a:r>
          </a:p>
          <a:p>
            <a:pPr lvl="1"/>
            <a:r>
              <a:rPr lang="en-US" sz="2400"/>
              <a:t>Partner databases that you add and configure </a:t>
            </a:r>
            <a:r>
              <a:rPr lang="en-US" sz="2000"/>
              <a:t>(will require a </a:t>
            </a:r>
            <a:r>
              <a:rPr lang="en-US" sz="2000">
                <a:hlinkClick r:id="rId2"/>
              </a:rPr>
              <a:t>custom link</a:t>
            </a:r>
            <a:r>
              <a:rPr lang="en-US" sz="2000"/>
              <a:t>)</a:t>
            </a:r>
            <a:endParaRPr lang="en-US" sz="2400"/>
          </a:p>
          <a:p>
            <a:pPr lvl="1"/>
            <a:r>
              <a:rPr lang="en-US" sz="2400"/>
              <a:t>“Custom catalogs” </a:t>
            </a:r>
            <a:r>
              <a:rPr lang="en-US" sz="2000"/>
              <a:t>(usually including your Library’s OPAC)</a:t>
            </a:r>
          </a:p>
          <a:p>
            <a:pPr lvl="1"/>
            <a:r>
              <a:rPr lang="en-US" sz="2000"/>
              <a:t>More at </a:t>
            </a:r>
            <a:r>
              <a:rPr lang="en-US" sz="2000">
                <a:hlinkClick r:id="rId3"/>
              </a:rPr>
              <a:t>https://connect.ebsco.com/s/article/What-content-is-included-in-my-EBSCO-Discovery-Service-EDS-profile?language=en_US</a:t>
            </a:r>
            <a:r>
              <a:rPr lang="en-US" sz="200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539642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AA68F-C6EC-7D5B-ECCE-4BB81973F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 you fit the </a:t>
            </a:r>
            <a:r>
              <a:rPr lang="en-US" i="1"/>
              <a:t>Profile</a:t>
            </a:r>
            <a:r>
              <a:rPr lang="en-US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AB0FB-7BAF-23E4-E5D2-1BF52E48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EBSCO administration tasks are performed against ‘profiles,’ including:</a:t>
            </a:r>
          </a:p>
          <a:p>
            <a:pPr lvl="1"/>
            <a:r>
              <a:rPr lang="en-US"/>
              <a:t>Your </a:t>
            </a:r>
            <a:r>
              <a:rPr lang="en-US" b="1"/>
              <a:t>EBSCOhost</a:t>
            </a:r>
            <a:r>
              <a:rPr lang="en-US"/>
              <a:t> Databases profile</a:t>
            </a:r>
          </a:p>
          <a:p>
            <a:pPr lvl="1"/>
            <a:r>
              <a:rPr lang="en-US"/>
              <a:t>Your production </a:t>
            </a:r>
            <a:r>
              <a:rPr lang="en-US" b="1"/>
              <a:t>EDS</a:t>
            </a:r>
            <a:r>
              <a:rPr lang="en-US"/>
              <a:t> profile</a:t>
            </a:r>
          </a:p>
          <a:p>
            <a:pPr lvl="1"/>
            <a:r>
              <a:rPr lang="en-US"/>
              <a:t>Any </a:t>
            </a:r>
            <a:r>
              <a:rPr lang="en-US" b="1"/>
              <a:t>test</a:t>
            </a:r>
            <a:r>
              <a:rPr lang="en-US"/>
              <a:t> EDS profiles you have set up</a:t>
            </a:r>
          </a:p>
          <a:p>
            <a:pPr lvl="1"/>
            <a:r>
              <a:rPr lang="en-US"/>
              <a:t>Your </a:t>
            </a:r>
            <a:r>
              <a:rPr lang="en-US" b="1"/>
              <a:t>API</a:t>
            </a:r>
            <a:r>
              <a:rPr lang="en-US"/>
              <a:t> profile (that powers the bento </a:t>
            </a:r>
            <a:r>
              <a:rPr lang="en-US">
                <a:hlinkClick r:id="rId2"/>
              </a:rPr>
              <a:t>at GALILEO</a:t>
            </a:r>
            <a:r>
              <a:rPr lang="en-US"/>
              <a:t>)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204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521B5-BB41-790F-D168-F3298A2EF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Selecting what to include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9FB75-9E90-7067-3693-D1B062D360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5371"/>
            <a:ext cx="5902320" cy="3475810"/>
          </a:xfrm>
        </p:spPr>
        <p:txBody>
          <a:bodyPr>
            <a:normAutofit/>
          </a:bodyPr>
          <a:lstStyle/>
          <a:p>
            <a:r>
              <a:rPr lang="en-US" sz="3200"/>
              <a:t>If you’re doing this yourself, use </a:t>
            </a:r>
            <a:r>
              <a:rPr lang="en-US" sz="3200">
                <a:hlinkClick r:id="rId2"/>
              </a:rPr>
              <a:t>EBSCOAdmin</a:t>
            </a:r>
            <a:r>
              <a:rPr lang="en-US" sz="3200"/>
              <a:t>:</a:t>
            </a:r>
          </a:p>
          <a:p>
            <a:pPr lvl="1"/>
            <a:r>
              <a:rPr lang="en-US" sz="2400">
                <a:hlinkClick r:id="rId3"/>
              </a:rPr>
              <a:t>EBSCOAdmin &gt; Customize Services &gt; Databases</a:t>
            </a:r>
            <a:endParaRPr lang="en-US" sz="2400"/>
          </a:p>
          <a:p>
            <a:pPr marL="914400" lvl="2" indent="0">
              <a:buNone/>
            </a:pPr>
            <a:r>
              <a:rPr lang="en-US" sz="1600" i="1"/>
              <a:t>Make sure you’re changing the correct profile!</a:t>
            </a:r>
          </a:p>
          <a:p>
            <a:r>
              <a:rPr lang="en-US" sz="3200"/>
              <a:t>Otherwise, contact GALILEO:</a:t>
            </a:r>
          </a:p>
          <a:p>
            <a:pPr lvl="1"/>
            <a:r>
              <a:rPr lang="en-US" sz="2400">
                <a:hlinkClick r:id="rId4"/>
              </a:rPr>
              <a:t>https://www.galileo.usg.edu/contact</a:t>
            </a:r>
            <a:endParaRPr lang="en-US" sz="2400"/>
          </a:p>
          <a:p>
            <a:pPr marL="457200" lvl="1" indent="0">
              <a:buNone/>
            </a:pPr>
            <a:endParaRPr lang="en-US" sz="2400"/>
          </a:p>
          <a:p>
            <a:pPr lvl="1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9A21468-B783-5977-9DF5-7ADCDF30DD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0520" y="2155371"/>
            <a:ext cx="4717165" cy="3589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557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C5D98-8897-CB6B-E331-A267CB685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search configuration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01CD4-039B-CBA9-F67E-8D9ED76A1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5370"/>
            <a:ext cx="5141976" cy="3623637"/>
          </a:xfrm>
        </p:spPr>
        <p:txBody>
          <a:bodyPr>
            <a:normAutofit fontScale="92500"/>
          </a:bodyPr>
          <a:lstStyle/>
          <a:p>
            <a:r>
              <a:rPr lang="en-US">
                <a:hlinkClick r:id="rId2"/>
              </a:rPr>
              <a:t>EBSCO Experience Manager</a:t>
            </a:r>
            <a:endParaRPr lang="en-US"/>
          </a:p>
          <a:p>
            <a:pPr lvl="1"/>
            <a:r>
              <a:rPr lang="en-US">
                <a:hlinkClick r:id="rId3"/>
              </a:rPr>
              <a:t>Experience &gt; Researcher &gt; Search</a:t>
            </a:r>
            <a:endParaRPr lang="en-US"/>
          </a:p>
          <a:p>
            <a:r>
              <a:rPr lang="en-US"/>
              <a:t>Can configure:</a:t>
            </a:r>
          </a:p>
          <a:p>
            <a:pPr lvl="1"/>
            <a:r>
              <a:rPr lang="en-US"/>
              <a:t>Allowed and default </a:t>
            </a:r>
            <a:r>
              <a:rPr lang="en-US" b="1"/>
              <a:t>modes</a:t>
            </a:r>
          </a:p>
          <a:p>
            <a:pPr lvl="1"/>
            <a:r>
              <a:rPr lang="en-US" b="1"/>
              <a:t>Advanced </a:t>
            </a:r>
            <a:r>
              <a:rPr lang="en-US"/>
              <a:t>or </a:t>
            </a:r>
            <a:r>
              <a:rPr lang="en-US" b="1"/>
              <a:t>standard</a:t>
            </a:r>
            <a:r>
              <a:rPr lang="en-US"/>
              <a:t> results</a:t>
            </a:r>
          </a:p>
          <a:p>
            <a:pPr lvl="1"/>
            <a:r>
              <a:rPr lang="en-US"/>
              <a:t>Custom </a:t>
            </a:r>
            <a:r>
              <a:rPr lang="en-US" b="1"/>
              <a:t>filters</a:t>
            </a:r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1BBC51-6991-717C-96F5-474133F83F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3458" y="2287659"/>
            <a:ext cx="5708588" cy="3343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404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AAAA3-4124-1EC6-7C22-DA4F6C361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configuration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AAC06-B5BD-6A96-1778-3D3F0410D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/>
              <a:t>Integrations</a:t>
            </a:r>
            <a:r>
              <a:rPr lang="en-US"/>
              <a:t> of external services</a:t>
            </a:r>
          </a:p>
          <a:p>
            <a:pPr lvl="1"/>
            <a:r>
              <a:rPr lang="en-US"/>
              <a:t>Including </a:t>
            </a:r>
            <a:r>
              <a:rPr lang="en-US" err="1"/>
              <a:t>LibKey</a:t>
            </a:r>
            <a:r>
              <a:rPr lang="en-US"/>
              <a:t>, Chat and more!</a:t>
            </a:r>
          </a:p>
          <a:p>
            <a:pPr lvl="1"/>
            <a:r>
              <a:rPr lang="en-US">
                <a:hlinkClick r:id="rId2"/>
              </a:rPr>
              <a:t>https://connect.ebsco.com/s/article/Apps-and-Integrations-for-EBSCO-Discovery-Service?language=en_US</a:t>
            </a:r>
            <a:endParaRPr lang="en-US"/>
          </a:p>
          <a:p>
            <a:r>
              <a:rPr lang="en-US"/>
              <a:t>Custom </a:t>
            </a:r>
            <a:r>
              <a:rPr lang="en-US" b="1"/>
              <a:t>placards</a:t>
            </a:r>
          </a:p>
          <a:p>
            <a:pPr lvl="1"/>
            <a:r>
              <a:rPr lang="en-US"/>
              <a:t>Up to 200 custom pointers to a specific page/resource when a particular term is searched</a:t>
            </a:r>
          </a:p>
          <a:p>
            <a:pPr lvl="1"/>
            <a:r>
              <a:rPr lang="en-US">
                <a:hlinkClick r:id="rId3"/>
              </a:rPr>
              <a:t>https://connect.ebsco.com/s/article/Integrating-Custom-Placards-in-the-new-EBSCO-Discovery-Service-user-interface?language=en_US</a:t>
            </a:r>
            <a:endParaRPr lang="en-US"/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811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9EE89-F9D6-1823-A81F-8A34B19D6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info…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0CD2B-AB49-AE79-C12A-42C7396AE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hlinkClick r:id="rId2"/>
              </a:rPr>
              <a:t>EBSCO News</a:t>
            </a:r>
            <a:endParaRPr lang="en-US"/>
          </a:p>
          <a:p>
            <a:r>
              <a:rPr lang="en-US">
                <a:hlinkClick r:id="rId3"/>
              </a:rPr>
              <a:t>EBSCO Discovery Service: Administration</a:t>
            </a:r>
            <a:endParaRPr lang="en-US"/>
          </a:p>
          <a:p>
            <a:r>
              <a:rPr lang="en-US"/>
              <a:t>EBSCO Discovery Service Foundations Series</a:t>
            </a:r>
          </a:p>
          <a:p>
            <a:pPr lvl="1"/>
            <a:r>
              <a:rPr lang="en-US">
                <a:hlinkClick r:id="rId4"/>
              </a:rPr>
              <a:t>Configuring the search</a:t>
            </a:r>
            <a:endParaRPr lang="en-US"/>
          </a:p>
          <a:p>
            <a:pPr lvl="1"/>
            <a:r>
              <a:rPr lang="en-US">
                <a:hlinkClick r:id="rId5"/>
              </a:rPr>
              <a:t>Managing content and linking</a:t>
            </a:r>
            <a:endParaRPr lang="en-US"/>
          </a:p>
          <a:p>
            <a:pPr lvl="1"/>
            <a:r>
              <a:rPr lang="en-US">
                <a:hlinkClick r:id="rId6"/>
              </a:rPr>
              <a:t>Branding and integrations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134021"/>
      </p:ext>
    </p:extLst>
  </p:cSld>
  <p:clrMapOvr>
    <a:masterClrMapping/>
  </p:clrMapOvr>
</p:sld>
</file>

<file path=ppt/theme/theme1.xml><?xml version="1.0" encoding="utf-8"?>
<a:theme xmlns:a="http://schemas.openxmlformats.org/drawingml/2006/main" name="better_mp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ndthegap" id="{CC5400D1-FECE-41BA-8BA6-C0146E876DB8}" vid="{78BB936A-4575-47F9-8013-98B469DB3BA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782bce4-de1b-47f2-ad57-5a1f87549c06" xsi:nil="true"/>
    <_ip_UnifiedCompliancePolicyUIAction xmlns="http://schemas.microsoft.com/sharepoint/v3" xsi:nil="true"/>
    <_ip_UnifiedCompliancePolicyProperties xmlns="http://schemas.microsoft.com/sharepoint/v3" xsi:nil="true"/>
    <lcf76f155ced4ddcb4097134ff3c332f xmlns="ad81e010-cce5-45c4-8f71-48a684fc7b5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C58ABE738E2642BA1D4BBD9B0FB717" ma:contentTypeVersion="15" ma:contentTypeDescription="Create a new document." ma:contentTypeScope="" ma:versionID="ac866e4bc4afe60182fa35004c13bb9a">
  <xsd:schema xmlns:xsd="http://www.w3.org/2001/XMLSchema" xmlns:xs="http://www.w3.org/2001/XMLSchema" xmlns:p="http://schemas.microsoft.com/office/2006/metadata/properties" xmlns:ns1="http://schemas.microsoft.com/sharepoint/v3" xmlns:ns2="ad81e010-cce5-45c4-8f71-48a684fc7b5b" xmlns:ns3="1782bce4-de1b-47f2-ad57-5a1f87549c06" targetNamespace="http://schemas.microsoft.com/office/2006/metadata/properties" ma:root="true" ma:fieldsID="eb97969e1a51ec27b02983998f812bd3" ns1:_="" ns2:_="" ns3:_="">
    <xsd:import namespace="http://schemas.microsoft.com/sharepoint/v3"/>
    <xsd:import namespace="ad81e010-cce5-45c4-8f71-48a684fc7b5b"/>
    <xsd:import namespace="1782bce4-de1b-47f2-ad57-5a1f87549c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81e010-cce5-45c4-8f71-48a684fc7b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61f6559-3fdf-4072-99e8-1c8ffe40d46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82bce4-de1b-47f2-ad57-5a1f87549c0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3b1ad6a-2b5c-4af6-956c-35560bc1992c}" ma:internalName="TaxCatchAll" ma:showField="CatchAllData" ma:web="1782bce4-de1b-47f2-ad57-5a1f87549c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DF896CB-47A5-447B-B073-EFA810DA6E2E}">
  <ds:schemaRefs>
    <ds:schemaRef ds:uri="1782bce4-de1b-47f2-ad57-5a1f87549c06"/>
    <ds:schemaRef ds:uri="ad81e010-cce5-45c4-8f71-48a684fc7b5b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7EBDC05D-5675-449A-8358-12EBEE8888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36AA91-7ABB-4CC2-A766-4B1C897F566C}">
  <ds:schemaRefs>
    <ds:schemaRef ds:uri="1782bce4-de1b-47f2-ad57-5a1f87549c06"/>
    <ds:schemaRef ds:uri="ad81e010-cce5-45c4-8f71-48a684fc7b5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GCG Meeting -- 3.17.2026</Template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better_mp</vt:lpstr>
      <vt:lpstr>Customizing Your Library’s EDS!</vt:lpstr>
      <vt:lpstr>Who are we and why are we here?</vt:lpstr>
      <vt:lpstr>Who is this presentation for?</vt:lpstr>
      <vt:lpstr>What is EDS?</vt:lpstr>
      <vt:lpstr>Do you fit the Profile?</vt:lpstr>
      <vt:lpstr>Selecting what to include</vt:lpstr>
      <vt:lpstr>Basic search configuration</vt:lpstr>
      <vt:lpstr>Other configuration options</vt:lpstr>
      <vt:lpstr>More info…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EDWIN VINCENT SPERR</dc:creator>
  <cp:revision>1</cp:revision>
  <dcterms:created xsi:type="dcterms:W3CDTF">2026-05-11T14:20:41Z</dcterms:created>
  <dcterms:modified xsi:type="dcterms:W3CDTF">2026-05-12T16:09:42Z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0x01010093C58ABE738E2642BA1D4BBD9B0FB717</vt:lpwstr>
  </property>
  <property fmtid="{D5CDD505-2E9C-101B-9397-08002B2CF9AE}" pid="3" name="MediaServiceImageTags">
    <vt:lpwstr/>
  </property>
</Properties>
</file>