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3.png" ContentType="image/png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E682F7B2-11EC-410C-AD67-359D16F8CBF4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Patron Loads in Alma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3200">
                <a:latin typeface="Arial"/>
              </a:rPr>
              <a:t>Michael Kanning</a:t>
            </a:r>
            <a:endParaRPr/>
          </a:p>
          <a:p>
            <a:pPr algn="ctr"/>
            <a:r>
              <a:rPr lang="en-US" sz="3200">
                <a:latin typeface="Arial"/>
              </a:rPr>
              <a:t>GIL Users Group Meeting</a:t>
            </a:r>
            <a:endParaRPr/>
          </a:p>
          <a:p>
            <a:pPr algn="ctr"/>
            <a:r>
              <a:rPr lang="en-US" sz="3200">
                <a:latin typeface="Arial"/>
              </a:rPr>
              <a:t>June 15, 2017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Future Prospects</a:t>
            </a:r>
            <a:endParaRPr/>
          </a:p>
        </p:txBody>
      </p:sp>
      <p:sp>
        <p:nvSpPr>
          <p:cNvPr id="5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Adopt a more standardized format for the Patron file that can be output by different systems, eliminating the SIF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E.g., PeopleSoft, ADP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Will take the form of a replacement for the GA Mod ZORVLIB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Improvements to the reporting/notifications about each patron load run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Will use the Alma API to get information about each import job so that informative email reports can be distributed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Code</a:t>
            </a:r>
            <a:endParaRPr/>
          </a:p>
        </p:txBody>
      </p:sp>
      <p:sp>
        <p:nvSpPr>
          <p:cNvPr id="6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GIL scripts are written in Ruby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See </a:t>
            </a:r>
            <a:r>
              <a:rPr lang="en-US" sz="3200">
                <a:latin typeface="Arial"/>
              </a:rPr>
              <a:t>the code on GitHub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We monitor what's happening with a Slack bot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" descr=""/>
          <p:cNvPicPr/>
          <p:nvPr/>
        </p:nvPicPr>
        <p:blipFill>
          <a:blip r:embed="rId1"/>
          <a:stretch/>
        </p:blipFill>
        <p:spPr>
          <a:xfrm>
            <a:off x="537120" y="275040"/>
            <a:ext cx="8987760" cy="6927840"/>
          </a:xfrm>
          <a:prstGeom prst="rect">
            <a:avLst/>
          </a:prstGeom>
          <a:ln>
            <a:noFill/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In Voyager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All Patrons were 'Internal'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Files could be uploaded via web form, with expiration date specified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Email reports received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Embodied in a virtually incomprehensible web of scripts and scheduled jobs, unique for every institution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Initial Goals for Alma Integration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Support External Authentication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Simplify and universalize processes as much as possible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Automate as much as possible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Minimize impact to Institutional Staff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Use old school SIFs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The Alma Integration</a:t>
            </a:r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Font typeface="StarSymbol"/>
              <a:buAutoNum type="arabicParenR"/>
            </a:pPr>
            <a:r>
              <a:rPr lang="en-US" sz="3200">
                <a:latin typeface="Arial"/>
              </a:rPr>
              <a:t> </a:t>
            </a:r>
            <a:r>
              <a:rPr lang="en-US" sz="3200">
                <a:latin typeface="Arial"/>
              </a:rPr>
              <a:t>Getting the SIF Patron File</a:t>
            </a:r>
            <a:endParaRPr/>
          </a:p>
          <a:p>
            <a:pPr>
              <a:buFont typeface="StarSymbol"/>
              <a:buAutoNum type="arabicParenR"/>
            </a:pPr>
            <a:r>
              <a:rPr lang="en-US" sz="3200">
                <a:latin typeface="Arial"/>
              </a:rPr>
              <a:t> </a:t>
            </a:r>
            <a:r>
              <a:rPr lang="en-US" sz="3200">
                <a:latin typeface="Arial"/>
              </a:rPr>
              <a:t>Converting to Alma XML</a:t>
            </a:r>
            <a:endParaRPr/>
          </a:p>
          <a:p>
            <a:pPr>
              <a:buFont typeface="StarSymbol"/>
              <a:buAutoNum type="arabicParenR"/>
            </a:pPr>
            <a:r>
              <a:rPr lang="en-US" sz="3200">
                <a:latin typeface="Arial"/>
              </a:rPr>
              <a:t> </a:t>
            </a:r>
            <a:r>
              <a:rPr lang="en-US" sz="3200">
                <a:latin typeface="Arial"/>
              </a:rPr>
              <a:t>Importing to Alma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Getting the SIF File</a:t>
            </a:r>
            <a:endParaRPr/>
          </a:p>
        </p:txBody>
      </p:sp>
      <p:sp>
        <p:nvSpPr>
          <p:cNvPr id="4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With automation in mind, we set up a secure FTP server to receive files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Alma also picks up the files via FTP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GIL is already receiving scheduled transmissions of the Patron SIF from many institutions. We hope everyone can achieve this.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Additional patron related files can be provided...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Converting to Alma XML</a:t>
            </a:r>
            <a:endParaRPr/>
          </a:p>
        </p:txBody>
      </p:sp>
      <p:sp>
        <p:nvSpPr>
          <p:cNvPr id="5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Alma has a defined </a:t>
            </a:r>
            <a:r>
              <a:rPr lang="en-US" sz="3200">
                <a:latin typeface="Arial"/>
              </a:rPr>
              <a:t>schema</a:t>
            </a:r>
            <a:r>
              <a:rPr lang="en-US" sz="3200">
                <a:latin typeface="Arial"/>
              </a:rPr>
              <a:t> for User XML that must be used in this process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GIL Scripts convert SIF data into Alma XML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Some transformations are performed…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Barcodes can be added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Conflicting user groups can be resolved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Country values mapped to Alma-supported values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Expiration dates can be established...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Expiration Dates</a:t>
            </a:r>
            <a:endParaRPr/>
          </a:p>
        </p:txBody>
      </p:sp>
      <p:sp>
        <p:nvSpPr>
          <p:cNvPr id="5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This took some time to figure out…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Included in SIF file for some institutions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Set via exp_date file(s), uploaded to GIL FTP server with Patron file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Expiry dates in Alma constrain borrowing periods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Can also be modified in batch in the Alma web interface using Sets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Importing to Alma</a:t>
            </a:r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GIL's scripts make a ZIP file available to Alma, which can be scheduled to import the file.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Job runs and produces an output report.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Patrons are either: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Added – if their primary ID does not match and existing patron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Updated – if their primary ID matches an existing patron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Rejected – there was a problem with the incoming data, or the user is set as 'Internal'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Current Status</a:t>
            </a:r>
            <a:endParaRPr/>
          </a:p>
        </p:txBody>
      </p:sp>
      <p:sp>
        <p:nvSpPr>
          <p:cNvPr id="5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Process run in Alma for most institutions, with no issues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We will begin scheduling the job to run automatically for select institutions next week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Application>LibreOffice/4.4.3.2$Linux_X86_64 LibreOffice_project/40m0$Build-2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2017-06-14T23:15:57Z</dcterms:created>
  <dc:creator>mk </dc:creator>
  <dc:language>en-US</dc:language>
  <cp:lastModifiedBy>mk </cp:lastModifiedBy>
  <dcterms:modified xsi:type="dcterms:W3CDTF">2017-06-15T08:46:39Z</dcterms:modified>
  <cp:revision>2</cp:revision>
</cp:coreProperties>
</file>