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D_A705C84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7_719A3121.xml" ContentType="application/vnd.ms-powerpoint.comments+xml"/>
  <Override PartName="/ppt/notesSlides/notesSlide12.xml" ContentType="application/vnd.openxmlformats-officedocument.presentationml.notesSlide+xml"/>
  <Override PartName="/ppt/comments/modernComment_128_10447F3A.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1_54D3765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4"/>
  </p:notesMasterIdLst>
  <p:sldIdLst>
    <p:sldId id="257" r:id="rId6"/>
    <p:sldId id="258" r:id="rId7"/>
    <p:sldId id="259" r:id="rId8"/>
    <p:sldId id="282" r:id="rId9"/>
    <p:sldId id="283" r:id="rId10"/>
    <p:sldId id="284" r:id="rId11"/>
    <p:sldId id="285" r:id="rId12"/>
    <p:sldId id="286" r:id="rId13"/>
    <p:sldId id="287" r:id="rId14"/>
    <p:sldId id="288" r:id="rId15"/>
    <p:sldId id="289" r:id="rId16"/>
    <p:sldId id="290" r:id="rId17"/>
    <p:sldId id="291" r:id="rId18"/>
    <p:sldId id="294" r:id="rId19"/>
    <p:sldId id="295" r:id="rId20"/>
    <p:sldId id="296" r:id="rId21"/>
    <p:sldId id="297" r:id="rId22"/>
    <p:sldId id="300" r:id="rId23"/>
    <p:sldId id="298" r:id="rId24"/>
    <p:sldId id="299" r:id="rId25"/>
    <p:sldId id="260" r:id="rId26"/>
    <p:sldId id="301" r:id="rId27"/>
    <p:sldId id="302" r:id="rId28"/>
    <p:sldId id="307" r:id="rId29"/>
    <p:sldId id="303" r:id="rId30"/>
    <p:sldId id="304" r:id="rId31"/>
    <p:sldId id="305" r:id="rId32"/>
    <p:sldId id="306" r:id="rId33"/>
    <p:sldId id="261" r:id="rId34"/>
    <p:sldId id="308" r:id="rId35"/>
    <p:sldId id="315" r:id="rId36"/>
    <p:sldId id="314" r:id="rId37"/>
    <p:sldId id="316" r:id="rId38"/>
    <p:sldId id="313" r:id="rId39"/>
    <p:sldId id="318" r:id="rId40"/>
    <p:sldId id="319" r:id="rId41"/>
    <p:sldId id="320" r:id="rId42"/>
    <p:sldId id="321" r:id="rId43"/>
    <p:sldId id="322" r:id="rId44"/>
    <p:sldId id="310" r:id="rId45"/>
    <p:sldId id="317" r:id="rId46"/>
    <p:sldId id="262" r:id="rId47"/>
    <p:sldId id="267" r:id="rId48"/>
    <p:sldId id="268" r:id="rId49"/>
    <p:sldId id="269" r:id="rId50"/>
    <p:sldId id="270" r:id="rId51"/>
    <p:sldId id="271" r:id="rId52"/>
    <p:sldId id="272" r:id="rId53"/>
    <p:sldId id="273" r:id="rId54"/>
    <p:sldId id="274" r:id="rId55"/>
    <p:sldId id="275" r:id="rId56"/>
    <p:sldId id="263" r:id="rId57"/>
    <p:sldId id="276" r:id="rId58"/>
    <p:sldId id="277" r:id="rId59"/>
    <p:sldId id="278" r:id="rId60"/>
    <p:sldId id="279" r:id="rId61"/>
    <p:sldId id="280" r:id="rId62"/>
    <p:sldId id="26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A716A59-DEEA-D326-A3CB-F22294421FEF}" name="Simon J Hunt" initials="SH" userId="S::simon@uga.edu::75c9bb36-d5f1-48c9-b640-c8e82a9ba51c" providerId="AD"/>
  <p188:author id="{436901D2-DF06-6196-A285-0E7A69E5C320}" name="Christopher QUINN FISHBURN" initials="CF" userId="S::cfish27@uga.edu::98e4d68a-b753-423b-989e-7e3e1e981c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8EE6D-E618-EC42-B04B-376076F7E874}" v="1068" dt="2026-05-10T22:47:45.151"/>
    <p1510:client id="{30F26671-8944-885D-F753-60BE84936FB9}" v="487" dt="2026-05-10T18:50:45.533"/>
    <p1510:client id="{3C82C84A-1443-E328-82C2-8D83E530AC6B}" v="4" dt="2026-05-12T11:24:38.870"/>
    <p1510:client id="{4DC241A1-0139-AAE4-92A3-39137E8A9E2D}" v="37" dt="2026-05-11T01:46:38.479"/>
    <p1510:client id="{9A4EEDE3-EBC4-EA4F-861E-C837E2DF3983}" v="8" dt="2026-05-10T23:08:34.252"/>
    <p1510:client id="{A86A7267-171E-8E60-99FF-34280F551A0E}" v="97" dt="2026-05-11T01:28:19.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modernComment_11D_A705C84D.xml><?xml version="1.0" encoding="utf-8"?>
<p188:cmLst xmlns:a="http://schemas.openxmlformats.org/drawingml/2006/main" xmlns:r="http://schemas.openxmlformats.org/officeDocument/2006/relationships" xmlns:p188="http://schemas.microsoft.com/office/powerpoint/2018/8/main">
  <p188:cm id="{DC2FF4D5-9E17-4D45-8F49-1942AC1A5490}" authorId="{436901D2-DF06-6196-A285-0E7A69E5C320}" status="resolved" created="2026-05-08T19:48:00.705" complete="100000">
    <pc:sldMkLst xmlns:pc="http://schemas.microsoft.com/office/powerpoint/2013/main/command">
      <pc:docMk/>
      <pc:sldMk cId="2802174029" sldId="285"/>
    </pc:sldMkLst>
    <p188:txBody>
      <a:bodyPr/>
      <a:lstStyle/>
      <a:p>
        <a:r>
          <a:rPr lang="en-US"/>
          <a:t>Clear and BRIEF nameing</a:t>
        </a:r>
      </a:p>
    </p188:txBody>
  </p188:cm>
</p188:cmLst>
</file>

<file path=ppt/comments/modernComment_127_719A3121.xml><?xml version="1.0" encoding="utf-8"?>
<p188:cmLst xmlns:a="http://schemas.openxmlformats.org/drawingml/2006/main" xmlns:r="http://schemas.openxmlformats.org/officeDocument/2006/relationships" xmlns:p188="http://schemas.microsoft.com/office/powerpoint/2018/8/main">
  <p188:cm id="{79013A2A-0977-4262-B9CC-9FB80DABFE2E}" authorId="{436901D2-DF06-6196-A285-0E7A69E5C320}" status="resolved" created="2026-05-08T19:49:57.957" complete="100000">
    <pc:sldMkLst xmlns:pc="http://schemas.microsoft.com/office/powerpoint/2013/main/command">
      <pc:docMk/>
      <pc:sldMk cId="1905930529" sldId="295"/>
    </pc:sldMkLst>
    <p188:replyLst>
      <p188:reply id="{21753968-BB2A-431F-A091-955E25C5EAEA}" authorId="{AA716A59-DEEA-D326-A3CB-F22294421FEF}" created="2026-05-08T19:53:50.425">
        <p188:txBody>
          <a:bodyPr/>
          <a:lstStyle/>
          <a:p>
            <a:r>
              <a:rPr lang="en-US"/>
              <a:t>The "best" ones depend on the situation, but I did move the "fuzzy" to the bottom</a:t>
            </a:r>
          </a:p>
        </p188:txBody>
      </p188:reply>
    </p188:replyLst>
    <p188:txBody>
      <a:bodyPr/>
      <a:lstStyle/>
      <a:p>
        <a:r>
          <a:rPr lang="en-US"/>
          <a:t>Is this list in order from best -&gt; worst?</a:t>
        </a:r>
      </a:p>
    </p188:txBody>
  </p188:cm>
</p188:cmLst>
</file>

<file path=ppt/comments/modernComment_128_10447F3A.xml><?xml version="1.0" encoding="utf-8"?>
<p188:cmLst xmlns:a="http://schemas.openxmlformats.org/drawingml/2006/main" xmlns:r="http://schemas.openxmlformats.org/officeDocument/2006/relationships" xmlns:p188="http://schemas.microsoft.com/office/powerpoint/2018/8/main">
  <p188:cm id="{887C8A4D-A055-4010-B979-76F2322C2F58}" authorId="{436901D2-DF06-6196-A285-0E7A69E5C320}" status="resolved" created="2026-05-08T19:50:32.348" complete="100000">
    <pc:sldMkLst xmlns:pc="http://schemas.microsoft.com/office/powerpoint/2013/main/command">
      <pc:docMk/>
      <pc:sldMk cId="272924474" sldId="296"/>
    </pc:sldMkLst>
    <p188:replyLst>
      <p188:reply id="{068336E5-2A7C-4BF8-B3BE-8B7A32DE7B10}" authorId="{AA716A59-DEEA-D326-A3CB-F22294421FEF}" created="2026-05-08T19:54:55.365">
        <p188:txBody>
          <a:bodyPr/>
          <a:lstStyle/>
          <a:p>
            <a:r>
              <a:rPr lang="en-US"/>
              <a:t>:D </a:t>
            </a:r>
          </a:p>
        </p188:txBody>
      </p188:reply>
    </p188:replyLst>
    <p188:txBody>
      <a:bodyPr/>
      <a:lstStyle/>
      <a:p>
        <a:r>
          <a:rPr lang="en-US"/>
          <a:t>Capslock 'NEVER'</a:t>
        </a:r>
      </a:p>
    </p188:txBody>
  </p188:cm>
</p188:cmLst>
</file>

<file path=ppt/comments/modernComment_131_54D37651.xml><?xml version="1.0" encoding="utf-8"?>
<p188:cmLst xmlns:a="http://schemas.openxmlformats.org/drawingml/2006/main" xmlns:r="http://schemas.openxmlformats.org/officeDocument/2006/relationships" xmlns:p188="http://schemas.microsoft.com/office/powerpoint/2018/8/main">
  <p188:cm id="{92B2DF3C-994D-4C5D-A7E1-39EE0C3D2020}" authorId="{AA716A59-DEEA-D326-A3CB-F22294421FEF}" status="resolved" created="2026-05-08T19:08:05.061" complete="100000">
    <ac:txMkLst xmlns:ac="http://schemas.microsoft.com/office/drawing/2013/main/command">
      <pc:docMk xmlns:pc="http://schemas.microsoft.com/office/powerpoint/2013/main/command"/>
      <pc:sldMk xmlns:pc="http://schemas.microsoft.com/office/powerpoint/2013/main/command" cId="1423144529" sldId="305"/>
      <ac:spMk id="6" creationId="{5120FD1F-E1F6-643D-0233-95E85C0CA3C5}"/>
      <ac:txMk cp="118" len="2">
        <ac:context len="580" hash="1572732502"/>
      </ac:txMk>
    </ac:txMkLst>
    <p188:pos x="7147034" y="1051034"/>
    <p188:replyLst>
      <p188:reply id="{7856E199-76D6-441A-A530-B5FC389B6DC8}" authorId="{436901D2-DF06-6196-A285-0E7A69E5C320}" created="2026-05-08T19:14:31.002">
        <p188:txBody>
          <a:bodyPr/>
          <a:lstStyle/>
          <a:p>
            <a:r>
              <a:rPr lang="en-US"/>
              <a:t>That's the current version of Primo.  Primo VE</a:t>
            </a:r>
          </a:p>
        </p188:txBody>
      </p188:reply>
      <p188:reply id="{49BDA644-44F1-430F-AF68-8DDF05B009FB}" authorId="{436901D2-DF06-6196-A285-0E7A69E5C320}" created="2026-05-08T19:14:58.597">
        <p188:txBody>
          <a:bodyPr/>
          <a:lstStyle/>
          <a:p>
            <a:r>
              <a:rPr lang="en-US"/>
              <a:t>nm, i get it.</a:t>
            </a:r>
          </a:p>
        </p188:txBody>
      </p188:reply>
    </p188:replyLst>
    <p188:txBody>
      <a:bodyPr/>
      <a:lstStyle/>
      <a:p>
        <a:r>
          <a:rPr lang="en-US"/>
          <a:t>VE?</a:t>
        </a:r>
      </a:p>
    </p188:txBody>
  </p188:cm>
  <p188:cm id="{5CB6645B-E0B3-4808-B7EB-CD5E0CCB1499}" authorId="{AA716A59-DEEA-D326-A3CB-F22294421FEF}" created="2026-05-08T19:11:46.315">
    <ac:txMkLst xmlns:ac="http://schemas.microsoft.com/office/drawing/2013/main/command">
      <pc:docMk xmlns:pc="http://schemas.microsoft.com/office/powerpoint/2013/main/command"/>
      <pc:sldMk xmlns:pc="http://schemas.microsoft.com/office/powerpoint/2013/main/command" cId="1423144529" sldId="305"/>
      <ac:spMk id="6" creationId="{5120FD1F-E1F6-643D-0233-95E85C0CA3C5}"/>
      <ac:txMk cp="303" len="41">
        <ac:context len="580" hash="1572732502"/>
      </ac:txMk>
    </ac:txMkLst>
    <p188:pos x="7239000" y="3245068"/>
    <p188:replyLst>
      <p188:reply id="{9DB3CC6C-9146-4133-8FE1-DA1F09F28A5C}" authorId="{436901D2-DF06-6196-A285-0E7A69E5C320}" created="2026-05-08T19:17:41.292">
        <p188:txBody>
          <a:bodyPr/>
          <a:lstStyle/>
          <a:p>
            <a:r>
              <a:rPr lang="en-US"/>
              <a:t>Ed gave me some changes this afternoon that I'll put in before this presentation., but yeah - I'll add some examples.</a:t>
            </a:r>
          </a:p>
        </p188:txBody>
      </p188:reply>
    </p188:replyLst>
    <p188:txBody>
      <a:bodyPr/>
      <a:lstStyle/>
      <a:p>
        <a:r>
          <a:rPr lang="en-US"/>
          <a:t>Maybe give a couple examples of what these changes are/look like?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19EC9-A390-44FD-9EA9-F82A4666C5B3}"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30F20876-99AF-485B-905F-72E0BD7A131A}">
      <dgm:prSet phldrT="[Text]" phldr="0"/>
      <dgm:spPr/>
      <dgm:t>
        <a:bodyPr/>
        <a:lstStyle/>
        <a:p>
          <a:pPr algn="l">
            <a:lnSpc>
              <a:spcPct val="90000"/>
            </a:lnSpc>
            <a:defRPr b="1"/>
          </a:pPr>
          <a:r>
            <a:rPr lang="en-US" sz="1600">
              <a:latin typeface="Avenir Next LT Pro"/>
              <a:ea typeface="+mn-ea"/>
              <a:cs typeface="+mn-cs"/>
            </a:rPr>
            <a:t>GIL Documentation Migration</a:t>
          </a:r>
          <a:endParaRPr lang="en-US" sz="1600">
            <a:ea typeface="+mn-ea"/>
            <a:cs typeface="+mn-cs"/>
          </a:endParaRPr>
        </a:p>
      </dgm:t>
    </dgm:pt>
    <dgm:pt modelId="{4AD32DE1-6AEE-4810-9D55-55CBC06C29EE}" type="parTrans" cxnId="{8F720A0F-1FAA-421E-983E-E7E909CA3D42}">
      <dgm:prSet/>
      <dgm:spPr/>
      <dgm:t>
        <a:bodyPr/>
        <a:lstStyle/>
        <a:p>
          <a:endParaRPr lang="en-US"/>
        </a:p>
      </dgm:t>
    </dgm:pt>
    <dgm:pt modelId="{7CE21FAB-9D02-41E0-8552-AC2C33EB8668}" type="sibTrans" cxnId="{8F720A0F-1FAA-421E-983E-E7E909CA3D42}">
      <dgm:prSet/>
      <dgm:spPr/>
      <dgm:t>
        <a:bodyPr/>
        <a:lstStyle/>
        <a:p>
          <a:endParaRPr lang="en-US"/>
        </a:p>
      </dgm:t>
    </dgm:pt>
    <dgm:pt modelId="{A3E9EAEF-7485-43C9-B6F5-5AA1B7E16D79}">
      <dgm:prSet phldrT="[Text]" phldr="0"/>
      <dgm:spPr/>
      <dgm:t>
        <a:bodyPr/>
        <a:lstStyle/>
        <a:p>
          <a:pPr algn="l">
            <a:lnSpc>
              <a:spcPct val="90000"/>
            </a:lnSpc>
          </a:pPr>
          <a:r>
            <a:rPr lang="en-US" sz="1200">
              <a:latin typeface="Avenir Next LT Pro"/>
              <a:ea typeface="+mn-ea"/>
              <a:cs typeface="+mn-cs"/>
            </a:rPr>
            <a:t>2026</a:t>
          </a:r>
          <a:endParaRPr lang="en-US" sz="1200">
            <a:ea typeface="+mn-ea"/>
            <a:cs typeface="+mn-cs"/>
          </a:endParaRPr>
        </a:p>
      </dgm:t>
    </dgm:pt>
    <dgm:pt modelId="{98CF1F08-F30D-4473-8BF2-D1ECC2EC8729}" type="parTrans" cxnId="{D71CD6AB-EB09-404A-A1F7-01903F1FE6B4}">
      <dgm:prSet/>
      <dgm:spPr/>
      <dgm:t>
        <a:bodyPr/>
        <a:lstStyle/>
        <a:p>
          <a:endParaRPr lang="en-US"/>
        </a:p>
      </dgm:t>
    </dgm:pt>
    <dgm:pt modelId="{28F30A30-DC30-4EAF-975A-74108733FE2E}" type="sibTrans" cxnId="{D71CD6AB-EB09-404A-A1F7-01903F1FE6B4}">
      <dgm:prSet/>
      <dgm:spPr/>
      <dgm:t>
        <a:bodyPr/>
        <a:lstStyle/>
        <a:p>
          <a:endParaRPr lang="en-US"/>
        </a:p>
      </dgm:t>
    </dgm:pt>
    <dgm:pt modelId="{17183DEA-E54A-4F44-9EB9-B40211FD6950}">
      <dgm:prSet phldrT="[Text]" phldr="0"/>
      <dgm:spPr/>
      <dgm:t>
        <a:bodyPr/>
        <a:lstStyle/>
        <a:p>
          <a:pPr algn="l">
            <a:lnSpc>
              <a:spcPct val="90000"/>
            </a:lnSpc>
            <a:defRPr b="1"/>
          </a:pPr>
          <a:r>
            <a:rPr lang="en-US" sz="1600">
              <a:latin typeface="Avenir Next LT Pro"/>
              <a:ea typeface="+mn-ea"/>
              <a:cs typeface="+mn-cs"/>
            </a:rPr>
            <a:t>Training Initiatives</a:t>
          </a:r>
        </a:p>
      </dgm:t>
    </dgm:pt>
    <dgm:pt modelId="{1C5BC281-1937-4428-BB5C-774E68250946}" type="parTrans" cxnId="{54EAEF43-1A17-4E6D-B1A6-543A5400C3D4}">
      <dgm:prSet/>
      <dgm:spPr/>
      <dgm:t>
        <a:bodyPr/>
        <a:lstStyle/>
        <a:p>
          <a:endParaRPr lang="en-US"/>
        </a:p>
      </dgm:t>
    </dgm:pt>
    <dgm:pt modelId="{9BAEA090-3D7C-4A81-924E-D6AA06016E06}" type="sibTrans" cxnId="{54EAEF43-1A17-4E6D-B1A6-543A5400C3D4}">
      <dgm:prSet/>
      <dgm:spPr/>
      <dgm:t>
        <a:bodyPr/>
        <a:lstStyle/>
        <a:p>
          <a:endParaRPr lang="en-US"/>
        </a:p>
      </dgm:t>
    </dgm:pt>
    <dgm:pt modelId="{0474BBBD-193F-449A-B085-A5BD9F6D3F26}">
      <dgm:prSet phldrT="[Text]" phldr="0"/>
      <dgm:spPr/>
      <dgm:t>
        <a:bodyPr/>
        <a:lstStyle/>
        <a:p>
          <a:pPr algn="l">
            <a:lnSpc>
              <a:spcPct val="90000"/>
            </a:lnSpc>
            <a:defRPr b="1"/>
          </a:pPr>
          <a:r>
            <a:rPr lang="en-US" sz="1600">
              <a:latin typeface="Avenir Next LT Pro"/>
              <a:ea typeface="+mn-ea"/>
              <a:cs typeface="+mn-cs"/>
            </a:rPr>
            <a:t>Rapido</a:t>
          </a:r>
          <a:endParaRPr lang="en-US" sz="1600">
            <a:ea typeface="+mn-ea"/>
            <a:cs typeface="+mn-cs"/>
          </a:endParaRPr>
        </a:p>
      </dgm:t>
    </dgm:pt>
    <dgm:pt modelId="{51F79B97-D369-40BC-9B71-A49A0662F98B}" type="parTrans" cxnId="{925C7804-8A5F-4CD1-A65C-76107E0317A0}">
      <dgm:prSet/>
      <dgm:spPr/>
      <dgm:t>
        <a:bodyPr/>
        <a:lstStyle/>
        <a:p>
          <a:endParaRPr lang="en-US"/>
        </a:p>
      </dgm:t>
    </dgm:pt>
    <dgm:pt modelId="{A89AEAE6-2ACC-47D2-B698-B956A6519FA9}" type="sibTrans" cxnId="{925C7804-8A5F-4CD1-A65C-76107E0317A0}">
      <dgm:prSet/>
      <dgm:spPr/>
      <dgm:t>
        <a:bodyPr/>
        <a:lstStyle/>
        <a:p>
          <a:endParaRPr lang="en-US"/>
        </a:p>
      </dgm:t>
    </dgm:pt>
    <dgm:pt modelId="{C52EB918-F6C1-48A3-A28E-322921EB7612}">
      <dgm:prSet phldrT="[Text]" phldr="0"/>
      <dgm:spPr/>
      <dgm:t>
        <a:bodyPr/>
        <a:lstStyle/>
        <a:p>
          <a:pPr algn="l">
            <a:lnSpc>
              <a:spcPct val="90000"/>
            </a:lnSpc>
          </a:pPr>
          <a:r>
            <a:rPr lang="en-US" sz="1200">
              <a:latin typeface="Avenir Next LT Pro"/>
              <a:ea typeface="+mn-ea"/>
              <a:cs typeface="+mn-cs"/>
            </a:rPr>
            <a:t>Summer 2026 – Demo/Training</a:t>
          </a:r>
        </a:p>
        <a:p>
          <a:pPr algn="l">
            <a:lnSpc>
              <a:spcPct val="90000"/>
            </a:lnSpc>
          </a:pPr>
          <a:r>
            <a:rPr lang="en-US" sz="1200">
              <a:latin typeface="Avenir Next LT Pro"/>
              <a:ea typeface="+mn-ea"/>
              <a:cs typeface="+mn-cs"/>
            </a:rPr>
            <a:t>Fall 2026 - Config, Implementation, </a:t>
          </a:r>
        </a:p>
      </dgm:t>
    </dgm:pt>
    <dgm:pt modelId="{79ECD6DD-A078-42ED-918C-E85AB75A09DB}" type="parTrans" cxnId="{06FB2CFD-2EB6-48D3-A633-1A26B97C6EE9}">
      <dgm:prSet/>
      <dgm:spPr/>
      <dgm:t>
        <a:bodyPr/>
        <a:lstStyle/>
        <a:p>
          <a:endParaRPr lang="en-US"/>
        </a:p>
      </dgm:t>
    </dgm:pt>
    <dgm:pt modelId="{DF7CADF1-4E8C-41D1-946F-75B349A8C701}" type="sibTrans" cxnId="{06FB2CFD-2EB6-48D3-A633-1A26B97C6EE9}">
      <dgm:prSet/>
      <dgm:spPr/>
      <dgm:t>
        <a:bodyPr/>
        <a:lstStyle/>
        <a:p>
          <a:endParaRPr lang="en-US"/>
        </a:p>
      </dgm:t>
    </dgm:pt>
    <dgm:pt modelId="{CDB72F9E-930B-4E8E-9232-C2836EDF11A2}">
      <dgm:prSet phldr="0"/>
      <dgm:spPr/>
      <dgm:t>
        <a:bodyPr/>
        <a:lstStyle/>
        <a:p>
          <a:pPr algn="l">
            <a:lnSpc>
              <a:spcPct val="90000"/>
            </a:lnSpc>
            <a:defRPr b="1"/>
          </a:pPr>
          <a:r>
            <a:rPr lang="en-US" sz="1600">
              <a:latin typeface="Avenir Next LT Pro"/>
              <a:ea typeface="+mn-ea"/>
              <a:cs typeface="+mn-cs"/>
            </a:rPr>
            <a:t>Primo NDE</a:t>
          </a:r>
        </a:p>
      </dgm:t>
    </dgm:pt>
    <dgm:pt modelId="{DEB42B1B-2F20-49C2-AB78-E16A950703FD}" type="parTrans" cxnId="{1ADA7F86-E8AD-4B41-B4B6-E2F3880E1F2C}">
      <dgm:prSet/>
      <dgm:spPr/>
      <dgm:t>
        <a:bodyPr/>
        <a:lstStyle/>
        <a:p>
          <a:endParaRPr lang="en-US"/>
        </a:p>
      </dgm:t>
    </dgm:pt>
    <dgm:pt modelId="{240A8E75-0242-44A9-8D20-6CF8C8F45758}" type="sibTrans" cxnId="{1ADA7F86-E8AD-4B41-B4B6-E2F3880E1F2C}">
      <dgm:prSet/>
      <dgm:spPr/>
      <dgm:t>
        <a:bodyPr/>
        <a:lstStyle/>
        <a:p>
          <a:endParaRPr lang="en-US"/>
        </a:p>
      </dgm:t>
    </dgm:pt>
    <dgm:pt modelId="{1F5F4CA4-49F0-43C9-B7D4-3C3EE18AB97E}">
      <dgm:prSet phldr="0"/>
      <dgm:spPr/>
      <dgm:t>
        <a:bodyPr/>
        <a:lstStyle/>
        <a:p>
          <a:pPr algn="l">
            <a:lnSpc>
              <a:spcPct val="90000"/>
            </a:lnSpc>
          </a:pPr>
          <a:r>
            <a:rPr lang="en-US" sz="1200">
              <a:latin typeface="Avenir Next LT Pro"/>
              <a:ea typeface="+mn-ea"/>
              <a:cs typeface="+mn-cs"/>
            </a:rPr>
            <a:t>Spring 2027 – Implementation, Testing</a:t>
          </a:r>
          <a:endParaRPr lang="en-US" sz="1200">
            <a:ea typeface="+mn-ea"/>
            <a:cs typeface="+mn-cs"/>
          </a:endParaRPr>
        </a:p>
      </dgm:t>
    </dgm:pt>
    <dgm:pt modelId="{391BA3F1-E131-467D-B80A-7687F6289A76}" type="parTrans" cxnId="{0E150EFD-A6F3-47DA-9A08-5438CE275200}">
      <dgm:prSet/>
      <dgm:spPr/>
      <dgm:t>
        <a:bodyPr/>
        <a:lstStyle/>
        <a:p>
          <a:endParaRPr lang="en-US"/>
        </a:p>
      </dgm:t>
    </dgm:pt>
    <dgm:pt modelId="{86E6FC29-FA68-40AA-B355-2295F23A8E30}" type="sibTrans" cxnId="{0E150EFD-A6F3-47DA-9A08-5438CE275200}">
      <dgm:prSet/>
      <dgm:spPr/>
      <dgm:t>
        <a:bodyPr/>
        <a:lstStyle/>
        <a:p>
          <a:endParaRPr lang="en-US"/>
        </a:p>
      </dgm:t>
    </dgm:pt>
    <dgm:pt modelId="{5242AD2E-0815-4FF0-8886-0B8AE2F4E2F7}">
      <dgm:prSet phldr="0"/>
      <dgm:spPr/>
      <dgm:t>
        <a:bodyPr/>
        <a:lstStyle/>
        <a:p>
          <a:pPr algn="l">
            <a:lnSpc>
              <a:spcPct val="90000"/>
            </a:lnSpc>
          </a:pPr>
          <a:r>
            <a:rPr lang="en-US" sz="1200">
              <a:latin typeface="Avenir Next LT Pro"/>
              <a:ea typeface="+mn-ea"/>
              <a:cs typeface="+mn-cs"/>
            </a:rPr>
            <a:t>Summer 2027 – Go Live</a:t>
          </a:r>
        </a:p>
      </dgm:t>
    </dgm:pt>
    <dgm:pt modelId="{34207F81-04B8-4EFB-9752-E398C9A41215}" type="parTrans" cxnId="{70EE6790-71F1-4A26-8C3B-FA04B74E3A10}">
      <dgm:prSet/>
      <dgm:spPr/>
      <dgm:t>
        <a:bodyPr/>
        <a:lstStyle/>
        <a:p>
          <a:endParaRPr lang="en-US"/>
        </a:p>
      </dgm:t>
    </dgm:pt>
    <dgm:pt modelId="{DF3F8BB0-5036-4C4D-B2D1-7A3C5FF30351}" type="sibTrans" cxnId="{70EE6790-71F1-4A26-8C3B-FA04B74E3A10}">
      <dgm:prSet/>
      <dgm:spPr/>
      <dgm:t>
        <a:bodyPr/>
        <a:lstStyle/>
        <a:p>
          <a:endParaRPr lang="en-US"/>
        </a:p>
      </dgm:t>
    </dgm:pt>
    <dgm:pt modelId="{862821CE-55A3-40AA-B876-3FE55877B143}">
      <dgm:prSet phldr="0"/>
      <dgm:spPr/>
      <dgm:t>
        <a:bodyPr/>
        <a:lstStyle/>
        <a:p>
          <a:pPr algn="l">
            <a:lnSpc>
              <a:spcPct val="90000"/>
            </a:lnSpc>
          </a:pPr>
          <a:r>
            <a:rPr lang="en-US" sz="1200" b="0">
              <a:latin typeface="Avenir Next LT Pro"/>
              <a:ea typeface="+mn-ea"/>
              <a:cs typeface="+mn-cs"/>
            </a:rPr>
            <a:t>Jan 2027 - Go Live</a:t>
          </a:r>
          <a:r>
            <a:rPr lang="en-US" sz="1200">
              <a:latin typeface="Avenir Next LT Pro"/>
              <a:ea typeface="+mn-ea"/>
              <a:cs typeface="+mn-cs"/>
            </a:rPr>
            <a:t> (Phase 1– GE)</a:t>
          </a:r>
          <a:endParaRPr lang="en-US" sz="1200">
            <a:ea typeface="+mn-ea"/>
            <a:cs typeface="+mn-cs"/>
          </a:endParaRPr>
        </a:p>
      </dgm:t>
    </dgm:pt>
    <dgm:pt modelId="{1F347F42-8C04-4EA5-B96F-D6B516899A10}" type="parTrans" cxnId="{5F05B42D-EFC0-4409-B172-B03EE65A7A19}">
      <dgm:prSet/>
      <dgm:spPr/>
      <dgm:t>
        <a:bodyPr/>
        <a:lstStyle/>
        <a:p>
          <a:endParaRPr lang="en-US"/>
        </a:p>
      </dgm:t>
    </dgm:pt>
    <dgm:pt modelId="{15AEEE1B-F8A7-4750-A953-14BFF8559AAB}" type="sibTrans" cxnId="{5F05B42D-EFC0-4409-B172-B03EE65A7A19}">
      <dgm:prSet/>
      <dgm:spPr/>
      <dgm:t>
        <a:bodyPr/>
        <a:lstStyle/>
        <a:p>
          <a:endParaRPr lang="en-US"/>
        </a:p>
      </dgm:t>
    </dgm:pt>
    <dgm:pt modelId="{C51ADA85-B4E6-40E2-858D-8041326A82F0}">
      <dgm:prSet phldr="0"/>
      <dgm:spPr/>
      <dgm:t>
        <a:bodyPr/>
        <a:lstStyle/>
        <a:p>
          <a:pPr algn="l">
            <a:lnSpc>
              <a:spcPct val="90000"/>
            </a:lnSpc>
          </a:pPr>
          <a:r>
            <a:rPr lang="en-US" sz="1200">
              <a:latin typeface="Avenir Next LT Pro"/>
              <a:ea typeface="+mn-ea"/>
              <a:cs typeface="+mn-cs"/>
            </a:rPr>
            <a:t>Committees, </a:t>
          </a:r>
          <a:r>
            <a:rPr lang="en-US" sz="1200" err="1">
              <a:latin typeface="Avenir Next LT Pro"/>
              <a:ea typeface="+mn-ea"/>
              <a:cs typeface="+mn-cs"/>
            </a:rPr>
            <a:t>ExLibris</a:t>
          </a:r>
          <a:r>
            <a:rPr lang="en-US" sz="1200">
              <a:latin typeface="Avenir Next LT Pro"/>
              <a:ea typeface="+mn-ea"/>
              <a:cs typeface="+mn-cs"/>
            </a:rPr>
            <a:t>, &amp; GIL</a:t>
          </a:r>
          <a:endParaRPr lang="en-US" sz="1200">
            <a:ea typeface="+mn-ea"/>
            <a:cs typeface="+mn-cs"/>
          </a:endParaRPr>
        </a:p>
      </dgm:t>
    </dgm:pt>
    <dgm:pt modelId="{4F3C1B32-1F4E-45C5-871B-213B6D3DC45F}" type="parTrans" cxnId="{FE377669-4BA2-427A-B9DB-FC53E9AA34F7}">
      <dgm:prSet/>
      <dgm:spPr/>
      <dgm:t>
        <a:bodyPr/>
        <a:lstStyle/>
        <a:p>
          <a:endParaRPr lang="en-US"/>
        </a:p>
      </dgm:t>
    </dgm:pt>
    <dgm:pt modelId="{71486087-7BE8-41FC-9701-824DB79B0863}" type="sibTrans" cxnId="{FE377669-4BA2-427A-B9DB-FC53E9AA34F7}">
      <dgm:prSet/>
      <dgm:spPr/>
      <dgm:t>
        <a:bodyPr/>
        <a:lstStyle/>
        <a:p>
          <a:endParaRPr lang="en-US"/>
        </a:p>
      </dgm:t>
    </dgm:pt>
    <dgm:pt modelId="{44814878-1A07-42E2-B29A-9FFD3D44FE9B}">
      <dgm:prSet phldr="0"/>
      <dgm:spPr/>
      <dgm:t>
        <a:bodyPr/>
        <a:lstStyle/>
        <a:p>
          <a:pPr algn="l">
            <a:lnSpc>
              <a:spcPct val="90000"/>
            </a:lnSpc>
          </a:pPr>
          <a:r>
            <a:rPr lang="en-US" sz="1200">
              <a:solidFill>
                <a:srgbClr val="444444"/>
              </a:solidFill>
              <a:latin typeface="Calibri"/>
              <a:ea typeface="Calibri"/>
              <a:cs typeface="Calibri"/>
            </a:rPr>
            <a:t>2026</a:t>
          </a:r>
        </a:p>
      </dgm:t>
    </dgm:pt>
    <dgm:pt modelId="{6DE6BD0A-3BFC-46E3-B000-1839D4D68F83}" type="parTrans" cxnId="{F3E12377-FDFE-476F-9A70-9222CC9390B5}">
      <dgm:prSet/>
      <dgm:spPr/>
      <dgm:t>
        <a:bodyPr/>
        <a:lstStyle/>
        <a:p>
          <a:endParaRPr lang="en-US"/>
        </a:p>
      </dgm:t>
    </dgm:pt>
    <dgm:pt modelId="{8C1903F4-3471-4C6D-9ECA-3F7E37F0C9BD}" type="sibTrans" cxnId="{F3E12377-FDFE-476F-9A70-9222CC9390B5}">
      <dgm:prSet/>
      <dgm:spPr/>
      <dgm:t>
        <a:bodyPr/>
        <a:lstStyle/>
        <a:p>
          <a:endParaRPr lang="en-US"/>
        </a:p>
      </dgm:t>
    </dgm:pt>
    <dgm:pt modelId="{F92AE161-1B7C-4A5F-BFB6-D5A9318DAF1A}">
      <dgm:prSet phldr="0"/>
      <dgm:spPr/>
      <dgm:t>
        <a:bodyPr/>
        <a:lstStyle/>
        <a:p>
          <a:pPr algn="l">
            <a:lnSpc>
              <a:spcPct val="90000"/>
            </a:lnSpc>
          </a:pPr>
          <a:r>
            <a:rPr lang="en-US" sz="1200" b="0">
              <a:latin typeface="Avenir Next LT Pro"/>
              <a:ea typeface="+mn-ea"/>
              <a:cs typeface="+mn-cs"/>
            </a:rPr>
            <a:t>GIL &amp; Committees</a:t>
          </a:r>
        </a:p>
      </dgm:t>
    </dgm:pt>
    <dgm:pt modelId="{36B5E3FB-1265-4E30-9CE5-916117492A44}" type="parTrans" cxnId="{4F5688EE-B4E5-4A05-A598-AA6EB9A45D09}">
      <dgm:prSet/>
      <dgm:spPr/>
      <dgm:t>
        <a:bodyPr/>
        <a:lstStyle/>
        <a:p>
          <a:endParaRPr lang="en-US"/>
        </a:p>
      </dgm:t>
    </dgm:pt>
    <dgm:pt modelId="{E9766E9C-48B5-4436-A15C-789B1BC9FB38}" type="sibTrans" cxnId="{4F5688EE-B4E5-4A05-A598-AA6EB9A45D09}">
      <dgm:prSet/>
      <dgm:spPr/>
      <dgm:t>
        <a:bodyPr/>
        <a:lstStyle/>
        <a:p>
          <a:endParaRPr lang="en-US"/>
        </a:p>
      </dgm:t>
    </dgm:pt>
    <dgm:pt modelId="{D5ACABC3-642D-48B3-B3A7-546B4D9F86A2}">
      <dgm:prSet phldr="0"/>
      <dgm:spPr/>
      <dgm:t>
        <a:bodyPr/>
        <a:lstStyle/>
        <a:p>
          <a:pPr algn="l">
            <a:lnSpc>
              <a:spcPct val="90000"/>
            </a:lnSpc>
            <a:defRPr b="1"/>
          </a:pPr>
          <a:r>
            <a:rPr lang="en-US" sz="1600">
              <a:latin typeface="Avenir Next LT Pro"/>
              <a:ea typeface="+mn-ea"/>
              <a:cs typeface="+mn-cs"/>
            </a:rPr>
            <a:t>Institutional Check-Ins</a:t>
          </a:r>
        </a:p>
      </dgm:t>
    </dgm:pt>
    <dgm:pt modelId="{0D151546-0DFC-4D76-A230-366EF16F871C}" type="parTrans" cxnId="{9BF81BD1-89DB-4188-BCD0-5384FB173378}">
      <dgm:prSet/>
      <dgm:spPr/>
      <dgm:t>
        <a:bodyPr/>
        <a:lstStyle/>
        <a:p>
          <a:endParaRPr lang="en-US"/>
        </a:p>
      </dgm:t>
    </dgm:pt>
    <dgm:pt modelId="{4575AECA-5F56-4E2C-A6D3-5B9A2B7D083C}" type="sibTrans" cxnId="{9BF81BD1-89DB-4188-BCD0-5384FB173378}">
      <dgm:prSet/>
      <dgm:spPr/>
      <dgm:t>
        <a:bodyPr/>
        <a:lstStyle/>
        <a:p>
          <a:endParaRPr lang="en-US"/>
        </a:p>
      </dgm:t>
    </dgm:pt>
    <dgm:pt modelId="{0FCAA8CB-5731-4D6F-8098-732190A37BFB}">
      <dgm:prSet phldr="0"/>
      <dgm:spPr/>
      <dgm:t>
        <a:bodyPr/>
        <a:lstStyle/>
        <a:p>
          <a:pPr algn="l">
            <a:lnSpc>
              <a:spcPct val="90000"/>
            </a:lnSpc>
          </a:pPr>
          <a:r>
            <a:rPr lang="en-US" sz="1200">
              <a:latin typeface="Avenir Next LT Pro"/>
              <a:ea typeface="+mn-ea"/>
              <a:cs typeface="+mn-cs"/>
            </a:rPr>
            <a:t>GIL &amp; Libraries</a:t>
          </a:r>
        </a:p>
      </dgm:t>
    </dgm:pt>
    <dgm:pt modelId="{C50EC117-E6A9-4F2C-9DF0-AB9D731CF01E}" type="parTrans" cxnId="{BC6AEE81-DF4D-438B-AA19-06942D1EBA0F}">
      <dgm:prSet/>
      <dgm:spPr/>
      <dgm:t>
        <a:bodyPr/>
        <a:lstStyle/>
        <a:p>
          <a:endParaRPr lang="en-US"/>
        </a:p>
      </dgm:t>
    </dgm:pt>
    <dgm:pt modelId="{15038950-795C-4C2D-AF09-ACDF3B2EFA8B}" type="sibTrans" cxnId="{BC6AEE81-DF4D-438B-AA19-06942D1EBA0F}">
      <dgm:prSet/>
      <dgm:spPr/>
      <dgm:t>
        <a:bodyPr/>
        <a:lstStyle/>
        <a:p>
          <a:endParaRPr lang="en-US"/>
        </a:p>
      </dgm:t>
    </dgm:pt>
    <dgm:pt modelId="{67DC6D93-0E41-4B5B-A4C9-D139A6179571}">
      <dgm:prSet phldr="0"/>
      <dgm:spPr/>
      <dgm:t>
        <a:bodyPr/>
        <a:lstStyle/>
        <a:p>
          <a:pPr algn="l">
            <a:lnSpc>
              <a:spcPct val="90000"/>
            </a:lnSpc>
          </a:pPr>
          <a:r>
            <a:rPr lang="en-US" sz="1200">
              <a:latin typeface="Avenir Next LT Pro"/>
              <a:ea typeface="+mn-ea"/>
              <a:cs typeface="+mn-cs"/>
            </a:rPr>
            <a:t>2026</a:t>
          </a:r>
        </a:p>
      </dgm:t>
    </dgm:pt>
    <dgm:pt modelId="{F4D70C77-63F2-42F4-8B01-8DEC9BB3D493}" type="parTrans" cxnId="{1A55F734-760E-4359-8A2C-5FC15E6A39A3}">
      <dgm:prSet/>
      <dgm:spPr/>
      <dgm:t>
        <a:bodyPr/>
        <a:lstStyle/>
        <a:p>
          <a:endParaRPr lang="en-US"/>
        </a:p>
      </dgm:t>
    </dgm:pt>
    <dgm:pt modelId="{0374DF89-27E0-4640-BF9F-4DD6D4168E76}" type="sibTrans" cxnId="{1A55F734-760E-4359-8A2C-5FC15E6A39A3}">
      <dgm:prSet/>
      <dgm:spPr/>
      <dgm:t>
        <a:bodyPr/>
        <a:lstStyle/>
        <a:p>
          <a:endParaRPr lang="en-US"/>
        </a:p>
      </dgm:t>
    </dgm:pt>
    <dgm:pt modelId="{B7A5EDC0-D0A6-4DC3-B18E-A82215551237}">
      <dgm:prSet phldr="0"/>
      <dgm:spPr/>
      <dgm:t>
        <a:bodyPr/>
        <a:lstStyle/>
        <a:p>
          <a:pPr algn="l">
            <a:lnSpc>
              <a:spcPct val="90000"/>
            </a:lnSpc>
            <a:defRPr b="1"/>
          </a:pPr>
          <a:r>
            <a:rPr lang="en-US" sz="1600" b="1">
              <a:latin typeface="Avenir Next LT Pro"/>
              <a:ea typeface="+mn-ea"/>
              <a:cs typeface="+mn-cs"/>
            </a:rPr>
            <a:t>Alma </a:t>
          </a:r>
          <a:r>
            <a:rPr lang="en-US" sz="1600" b="1" err="1">
              <a:latin typeface="Avenir Next LT Pro"/>
              <a:ea typeface="+mn-ea"/>
              <a:cs typeface="+mn-cs"/>
            </a:rPr>
            <a:t>Specto</a:t>
          </a:r>
          <a:endParaRPr lang="en-US" sz="1600" b="1">
            <a:latin typeface="Avenir Next LT Pro"/>
            <a:ea typeface="+mn-ea"/>
            <a:cs typeface="+mn-cs"/>
          </a:endParaRPr>
        </a:p>
      </dgm:t>
    </dgm:pt>
    <dgm:pt modelId="{E21D606F-670B-4EC8-B8FA-FE82F73FFC35}" type="parTrans" cxnId="{8D4F2212-DBFB-4598-A809-560F4D71D45C}">
      <dgm:prSet/>
      <dgm:spPr/>
      <dgm:t>
        <a:bodyPr/>
        <a:lstStyle/>
        <a:p>
          <a:endParaRPr lang="en-US"/>
        </a:p>
      </dgm:t>
    </dgm:pt>
    <dgm:pt modelId="{596509D4-CBC0-433C-ABA5-6E081B2A6661}" type="sibTrans" cxnId="{8D4F2212-DBFB-4598-A809-560F4D71D45C}">
      <dgm:prSet/>
      <dgm:spPr/>
      <dgm:t>
        <a:bodyPr/>
        <a:lstStyle/>
        <a:p>
          <a:endParaRPr lang="en-US"/>
        </a:p>
      </dgm:t>
    </dgm:pt>
    <dgm:pt modelId="{CE25F180-433B-46A3-B4AC-99A4E8409A54}">
      <dgm:prSet phldr="0"/>
      <dgm:spPr/>
      <dgm:t>
        <a:bodyPr/>
        <a:lstStyle/>
        <a:p>
          <a:pPr algn="l">
            <a:lnSpc>
              <a:spcPct val="90000"/>
            </a:lnSpc>
          </a:pPr>
          <a:r>
            <a:rPr lang="en-US" sz="1200" b="0">
              <a:latin typeface="Avenir Next LT Pro"/>
              <a:ea typeface="+mn-ea"/>
              <a:cs typeface="+mn-cs"/>
            </a:rPr>
            <a:t>Summer 2026 – Demo/Training</a:t>
          </a:r>
        </a:p>
      </dgm:t>
    </dgm:pt>
    <dgm:pt modelId="{BA2893F5-694E-48DB-BFE3-1C3C91392CBC}" type="parTrans" cxnId="{080032E6-7216-4AAB-9D71-CFD046A0A6C3}">
      <dgm:prSet/>
      <dgm:spPr/>
      <dgm:t>
        <a:bodyPr/>
        <a:lstStyle/>
        <a:p>
          <a:endParaRPr lang="en-US"/>
        </a:p>
      </dgm:t>
    </dgm:pt>
    <dgm:pt modelId="{93D80106-04EA-4419-8E32-C132D4C91F3A}" type="sibTrans" cxnId="{080032E6-7216-4AAB-9D71-CFD046A0A6C3}">
      <dgm:prSet/>
      <dgm:spPr/>
      <dgm:t>
        <a:bodyPr/>
        <a:lstStyle/>
        <a:p>
          <a:endParaRPr lang="en-US"/>
        </a:p>
      </dgm:t>
    </dgm:pt>
    <dgm:pt modelId="{16109875-63B0-4635-B4EB-84A44B67497F}">
      <dgm:prSet phldr="0"/>
      <dgm:spPr/>
      <dgm:t>
        <a:bodyPr/>
        <a:lstStyle/>
        <a:p>
          <a:pPr algn="l">
            <a:lnSpc>
              <a:spcPct val="90000"/>
            </a:lnSpc>
          </a:pPr>
          <a:r>
            <a:rPr lang="en-US" sz="1200" b="0">
              <a:latin typeface="Avenir Next LT Pro"/>
              <a:ea typeface="+mn-ea"/>
              <a:cs typeface="+mn-cs"/>
            </a:rPr>
            <a:t>GIL, Committees, </a:t>
          </a:r>
          <a:r>
            <a:rPr lang="en-US" sz="1200" b="0" err="1">
              <a:latin typeface="Avenir Next LT Pro"/>
              <a:ea typeface="+mn-ea"/>
              <a:cs typeface="+mn-cs"/>
            </a:rPr>
            <a:t>ExLibris</a:t>
          </a:r>
          <a:r>
            <a:rPr lang="en-US" sz="1200" b="0">
              <a:latin typeface="Avenir Next LT Pro"/>
              <a:ea typeface="+mn-ea"/>
              <a:cs typeface="+mn-cs"/>
            </a:rPr>
            <a:t>, &amp; Libraries</a:t>
          </a:r>
        </a:p>
      </dgm:t>
    </dgm:pt>
    <dgm:pt modelId="{FA8644BF-4167-4A3D-AD19-260EC29C6848}" type="parTrans" cxnId="{A6F7C1E3-032E-404F-9D46-63D4A6709DCE}">
      <dgm:prSet/>
      <dgm:spPr/>
      <dgm:t>
        <a:bodyPr/>
        <a:lstStyle/>
        <a:p>
          <a:endParaRPr lang="en-US"/>
        </a:p>
      </dgm:t>
    </dgm:pt>
    <dgm:pt modelId="{CEA34291-FC04-4304-95C0-8298F61521F0}" type="sibTrans" cxnId="{A6F7C1E3-032E-404F-9D46-63D4A6709DCE}">
      <dgm:prSet/>
      <dgm:spPr/>
      <dgm:t>
        <a:bodyPr/>
        <a:lstStyle/>
        <a:p>
          <a:endParaRPr lang="en-US"/>
        </a:p>
      </dgm:t>
    </dgm:pt>
    <dgm:pt modelId="{B438B81E-7632-46FC-9459-B355F195CBC5}">
      <dgm:prSet phldr="0"/>
      <dgm:spPr/>
      <dgm:t>
        <a:bodyPr/>
        <a:lstStyle/>
        <a:p>
          <a:pPr algn="l">
            <a:lnSpc>
              <a:spcPct val="90000"/>
            </a:lnSpc>
          </a:pPr>
          <a:r>
            <a:rPr lang="en-US" sz="1200" b="0">
              <a:latin typeface="Calibri"/>
              <a:ea typeface="Calibri"/>
              <a:cs typeface="Calibri"/>
            </a:rPr>
            <a:t>GIL, Committees, </a:t>
          </a:r>
          <a:r>
            <a:rPr lang="en-US" sz="1200" b="0" err="1">
              <a:latin typeface="Calibri"/>
              <a:ea typeface="Calibri"/>
              <a:cs typeface="Calibri"/>
            </a:rPr>
            <a:t>ExLibris</a:t>
          </a:r>
          <a:r>
            <a:rPr lang="en-US" sz="1200" b="0">
              <a:latin typeface="Calibri"/>
              <a:ea typeface="Calibri"/>
              <a:cs typeface="Calibri"/>
            </a:rPr>
            <a:t>, &amp; Libraries</a:t>
          </a:r>
          <a:endParaRPr lang="en-US" sz="1200" b="1">
            <a:latin typeface="Calibri"/>
            <a:ea typeface="Calibri"/>
            <a:cs typeface="Calibri"/>
          </a:endParaRPr>
        </a:p>
      </dgm:t>
    </dgm:pt>
    <dgm:pt modelId="{FB574172-BA9E-44FE-AFFD-210E2EA2A873}" type="parTrans" cxnId="{4B585A7A-E8D0-4F87-89E8-C10BAC60EFB8}">
      <dgm:prSet/>
      <dgm:spPr/>
      <dgm:t>
        <a:bodyPr/>
        <a:lstStyle/>
        <a:p>
          <a:endParaRPr lang="en-US"/>
        </a:p>
      </dgm:t>
    </dgm:pt>
    <dgm:pt modelId="{738EBD47-FC14-434F-92E9-E47EDA89C85E}" type="sibTrans" cxnId="{4B585A7A-E8D0-4F87-89E8-C10BAC60EFB8}">
      <dgm:prSet/>
      <dgm:spPr/>
      <dgm:t>
        <a:bodyPr/>
        <a:lstStyle/>
        <a:p>
          <a:endParaRPr lang="en-US"/>
        </a:p>
      </dgm:t>
    </dgm:pt>
    <dgm:pt modelId="{145BCFBF-6979-4F86-BBC5-6BDA8A8DAD96}">
      <dgm:prSet phldr="0"/>
      <dgm:spPr/>
      <dgm:t>
        <a:bodyPr/>
        <a:lstStyle/>
        <a:p>
          <a:pPr algn="l">
            <a:lnSpc>
              <a:spcPct val="90000"/>
            </a:lnSpc>
          </a:pPr>
          <a:r>
            <a:rPr lang="en-US" sz="1200">
              <a:solidFill>
                <a:srgbClr val="000000"/>
              </a:solidFill>
              <a:latin typeface="Calibri"/>
              <a:ea typeface="Calibri"/>
              <a:cs typeface="Calibri"/>
            </a:rPr>
            <a:t>GIL, Committees, </a:t>
          </a:r>
          <a:r>
            <a:rPr lang="en-US" sz="1200" err="1">
              <a:solidFill>
                <a:srgbClr val="000000"/>
              </a:solidFill>
              <a:latin typeface="Calibri"/>
              <a:ea typeface="Calibri"/>
              <a:cs typeface="Calibri"/>
            </a:rPr>
            <a:t>ExLibris</a:t>
          </a:r>
          <a:r>
            <a:rPr lang="en-US" sz="1200">
              <a:solidFill>
                <a:srgbClr val="000000"/>
              </a:solidFill>
              <a:latin typeface="Calibri"/>
              <a:ea typeface="Calibri"/>
              <a:cs typeface="Calibri"/>
            </a:rPr>
            <a:t>, &amp; Libraries</a:t>
          </a:r>
          <a:endParaRPr lang="en-US" sz="1200" err="1">
            <a:solidFill>
              <a:srgbClr val="000000"/>
            </a:solidFill>
            <a:latin typeface="Calibri"/>
            <a:ea typeface="Calibri"/>
            <a:cs typeface="Calibri"/>
          </a:endParaRPr>
        </a:p>
      </dgm:t>
    </dgm:pt>
    <dgm:pt modelId="{DE453D8C-4F1B-4DE0-A0C3-8080767B025D}" type="parTrans" cxnId="{22F42F23-B990-4791-803A-3C882A02038C}">
      <dgm:prSet/>
      <dgm:spPr/>
      <dgm:t>
        <a:bodyPr/>
        <a:lstStyle/>
        <a:p>
          <a:endParaRPr lang="en-US"/>
        </a:p>
      </dgm:t>
    </dgm:pt>
    <dgm:pt modelId="{2FC1D7DD-C91A-4DDC-87D5-03F256FB03D1}" type="sibTrans" cxnId="{22F42F23-B990-4791-803A-3C882A02038C}">
      <dgm:prSet/>
      <dgm:spPr/>
      <dgm:t>
        <a:bodyPr/>
        <a:lstStyle/>
        <a:p>
          <a:endParaRPr lang="en-US"/>
        </a:p>
      </dgm:t>
    </dgm:pt>
    <dgm:pt modelId="{55E472DD-F34D-451F-9972-0A1639B0F371}">
      <dgm:prSet phldr="0"/>
      <dgm:spPr/>
      <dgm:t>
        <a:bodyPr/>
        <a:lstStyle/>
        <a:p>
          <a:pPr algn="l" rtl="0">
            <a:lnSpc>
              <a:spcPct val="90000"/>
            </a:lnSpc>
          </a:pPr>
          <a:r>
            <a:rPr lang="en-US" sz="1200">
              <a:latin typeface="Avenir Next LT Pro"/>
              <a:ea typeface="+mn-ea"/>
              <a:cs typeface="+mn-cs"/>
            </a:rPr>
            <a:t>Fall 2026 – Implementation Decision / Implementation</a:t>
          </a:r>
          <a:endParaRPr lang="en-US" sz="1200">
            <a:ea typeface="+mn-ea"/>
            <a:cs typeface="+mn-cs"/>
          </a:endParaRPr>
        </a:p>
      </dgm:t>
    </dgm:pt>
    <dgm:pt modelId="{9B0E6FEC-4B8D-44F8-945F-2BC57704EC84}" type="parTrans" cxnId="{898347A0-E92F-4F6C-935B-C62FEB8BB5D6}">
      <dgm:prSet/>
      <dgm:spPr/>
      <dgm:t>
        <a:bodyPr/>
        <a:lstStyle/>
        <a:p>
          <a:endParaRPr lang="en-US"/>
        </a:p>
      </dgm:t>
    </dgm:pt>
    <dgm:pt modelId="{388D3FEC-760F-476B-A1B0-FA72CB0C251B}" type="sibTrans" cxnId="{898347A0-E92F-4F6C-935B-C62FEB8BB5D6}">
      <dgm:prSet/>
      <dgm:spPr/>
      <dgm:t>
        <a:bodyPr/>
        <a:lstStyle/>
        <a:p>
          <a:endParaRPr lang="en-US"/>
        </a:p>
      </dgm:t>
    </dgm:pt>
    <dgm:pt modelId="{5175E190-3C9D-41DF-8491-A9BD926C8202}">
      <dgm:prSet phldr="0"/>
      <dgm:spPr/>
      <dgm:t>
        <a:bodyPr/>
        <a:lstStyle/>
        <a:p>
          <a:pPr algn="l">
            <a:lnSpc>
              <a:spcPct val="90000"/>
            </a:lnSpc>
            <a:defRPr b="1"/>
          </a:pPr>
          <a:r>
            <a:rPr lang="en-US" sz="1600" b="1">
              <a:solidFill>
                <a:srgbClr val="444444"/>
              </a:solidFill>
              <a:latin typeface="Avenir Next LT Pro"/>
              <a:ea typeface="Calibri"/>
              <a:cs typeface="Calibri"/>
            </a:rPr>
            <a:t>Additional Initiatives</a:t>
          </a:r>
        </a:p>
      </dgm:t>
    </dgm:pt>
    <dgm:pt modelId="{38453F44-664E-4630-9822-508A7BEA875D}" type="parTrans" cxnId="{348C7171-011D-4474-B741-4EB795CC3BEB}">
      <dgm:prSet/>
      <dgm:spPr/>
      <dgm:t>
        <a:bodyPr/>
        <a:lstStyle/>
        <a:p>
          <a:endParaRPr lang="en-US"/>
        </a:p>
      </dgm:t>
    </dgm:pt>
    <dgm:pt modelId="{6D5DE98D-6B94-43E8-9C31-CDC362FA5216}" type="sibTrans" cxnId="{348C7171-011D-4474-B741-4EB795CC3BEB}">
      <dgm:prSet/>
      <dgm:spPr/>
      <dgm:t>
        <a:bodyPr/>
        <a:lstStyle/>
        <a:p>
          <a:endParaRPr lang="en-US"/>
        </a:p>
      </dgm:t>
    </dgm:pt>
    <dgm:pt modelId="{7F59BF66-73A6-49E7-8A99-9450C0AC8CAF}">
      <dgm:prSet phldr="0"/>
      <dgm:spPr/>
      <dgm:t>
        <a:bodyPr/>
        <a:lstStyle/>
        <a:p>
          <a:pPr algn="l" rtl="0">
            <a:lnSpc>
              <a:spcPct val="90000"/>
            </a:lnSpc>
          </a:pPr>
          <a:r>
            <a:rPr lang="en-US" sz="1200" b="0">
              <a:solidFill>
                <a:srgbClr val="444444"/>
              </a:solidFill>
              <a:latin typeface="Avenir Next LT Pro"/>
              <a:ea typeface="Calibri"/>
              <a:cs typeface="Calibri"/>
            </a:rPr>
            <a:t>CDI</a:t>
          </a:r>
          <a:r>
            <a:rPr lang="en-US" sz="1200">
              <a:solidFill>
                <a:srgbClr val="444444"/>
              </a:solidFill>
              <a:latin typeface="Avenir Next LT Pro"/>
              <a:ea typeface="Calibri"/>
              <a:cs typeface="Calibri"/>
            </a:rPr>
            <a:t>, e-Reserves (possible early imp/planning), etc.</a:t>
          </a:r>
        </a:p>
      </dgm:t>
    </dgm:pt>
    <dgm:pt modelId="{E05D4406-CED1-4F46-9B3B-52051C80F426}" type="parTrans" cxnId="{4A40F0F5-9A91-4872-AC69-1EACA3695769}">
      <dgm:prSet/>
      <dgm:spPr/>
      <dgm:t>
        <a:bodyPr/>
        <a:lstStyle/>
        <a:p>
          <a:endParaRPr lang="en-US"/>
        </a:p>
      </dgm:t>
    </dgm:pt>
    <dgm:pt modelId="{1E490DF9-E7D3-486F-A14F-6E7C83214051}" type="sibTrans" cxnId="{4A40F0F5-9A91-4872-AC69-1EACA3695769}">
      <dgm:prSet/>
      <dgm:spPr/>
      <dgm:t>
        <a:bodyPr/>
        <a:lstStyle/>
        <a:p>
          <a:endParaRPr lang="en-US"/>
        </a:p>
      </dgm:t>
    </dgm:pt>
    <dgm:pt modelId="{1E2C3D1B-C45F-4F53-B7DC-4A2AD1F207FA}">
      <dgm:prSet phldr="0"/>
      <dgm:spPr/>
      <dgm:t>
        <a:bodyPr/>
        <a:lstStyle/>
        <a:p>
          <a:pPr algn="l">
            <a:lnSpc>
              <a:spcPct val="90000"/>
            </a:lnSpc>
          </a:pPr>
          <a:r>
            <a:rPr lang="en-US" sz="1200" b="0">
              <a:solidFill>
                <a:srgbClr val="444444"/>
              </a:solidFill>
              <a:latin typeface="Avenir Next LT Pro"/>
              <a:ea typeface="Calibri"/>
              <a:cs typeface="Calibri"/>
            </a:rPr>
            <a:t>2027/2028</a:t>
          </a:r>
        </a:p>
      </dgm:t>
    </dgm:pt>
    <dgm:pt modelId="{43A6D043-582D-4F0F-B5D5-63B4BCA1716B}" type="parTrans" cxnId="{EC3E9210-54C4-4643-B108-0600AC374CE8}">
      <dgm:prSet/>
      <dgm:spPr/>
      <dgm:t>
        <a:bodyPr/>
        <a:lstStyle/>
        <a:p>
          <a:endParaRPr lang="en-US"/>
        </a:p>
      </dgm:t>
    </dgm:pt>
    <dgm:pt modelId="{DF1014C1-3FA9-479B-BFBD-A4D216D91DDE}" type="sibTrans" cxnId="{EC3E9210-54C4-4643-B108-0600AC374CE8}">
      <dgm:prSet/>
      <dgm:spPr/>
      <dgm:t>
        <a:bodyPr/>
        <a:lstStyle/>
        <a:p>
          <a:endParaRPr lang="en-US"/>
        </a:p>
      </dgm:t>
    </dgm:pt>
    <dgm:pt modelId="{A08AF2AE-78EF-464F-A3C5-50814BA8C253}">
      <dgm:prSet phldr="0"/>
      <dgm:spPr/>
      <dgm:t>
        <a:bodyPr/>
        <a:lstStyle/>
        <a:p>
          <a:pPr algn="l">
            <a:lnSpc>
              <a:spcPct val="90000"/>
            </a:lnSpc>
          </a:pPr>
          <a:r>
            <a:rPr lang="en-US" sz="1200" b="0">
              <a:solidFill>
                <a:srgbClr val="444444"/>
              </a:solidFill>
              <a:latin typeface="Avenir Next LT Pro"/>
              <a:ea typeface="Calibri"/>
              <a:cs typeface="Calibri"/>
            </a:rPr>
            <a:t>Rapido Phase 2</a:t>
          </a:r>
        </a:p>
      </dgm:t>
    </dgm:pt>
    <dgm:pt modelId="{7E35365B-85AC-484E-97BE-137167FF1DFA}" type="parTrans" cxnId="{0940E8D8-3FC1-496B-85FB-881463C9A1D6}">
      <dgm:prSet/>
      <dgm:spPr/>
      <dgm:t>
        <a:bodyPr/>
        <a:lstStyle/>
        <a:p>
          <a:endParaRPr lang="en-US"/>
        </a:p>
      </dgm:t>
    </dgm:pt>
    <dgm:pt modelId="{B8F0CA35-866E-46EE-A758-69E08126D772}" type="sibTrans" cxnId="{0940E8D8-3FC1-496B-85FB-881463C9A1D6}">
      <dgm:prSet/>
      <dgm:spPr/>
      <dgm:t>
        <a:bodyPr/>
        <a:lstStyle/>
        <a:p>
          <a:endParaRPr lang="en-US"/>
        </a:p>
      </dgm:t>
    </dgm:pt>
    <dgm:pt modelId="{E1F6B4E6-09DA-41A1-B109-DCF052952649}">
      <dgm:prSet phldr="0"/>
      <dgm:spPr/>
      <dgm:t>
        <a:bodyPr/>
        <a:lstStyle/>
        <a:p>
          <a:pPr algn="l" rtl="0">
            <a:lnSpc>
              <a:spcPct val="90000"/>
            </a:lnSpc>
          </a:pPr>
          <a:r>
            <a:rPr lang="en-US" sz="1200">
              <a:solidFill>
                <a:srgbClr val="000000"/>
              </a:solidFill>
              <a:latin typeface="Avenir Next LT Pro"/>
              <a:ea typeface="+mn-ea"/>
              <a:cs typeface="+mn-cs"/>
            </a:rPr>
            <a:t>Summer - Fall 2026 – Demos/Training/Testing</a:t>
          </a:r>
        </a:p>
      </dgm:t>
    </dgm:pt>
    <dgm:pt modelId="{866B5265-B517-4475-8D54-C74D2C20AB5A}" type="parTrans" cxnId="{F05D2F8D-05DE-48B3-909F-91584E992EE7}">
      <dgm:prSet/>
      <dgm:spPr/>
      <dgm:t>
        <a:bodyPr/>
        <a:lstStyle/>
        <a:p>
          <a:endParaRPr lang="en-US"/>
        </a:p>
      </dgm:t>
    </dgm:pt>
    <dgm:pt modelId="{28EB44C8-4999-4F4C-946E-5A3CFEECE6EE}" type="sibTrans" cxnId="{F05D2F8D-05DE-48B3-909F-91584E992EE7}">
      <dgm:prSet/>
      <dgm:spPr/>
      <dgm:t>
        <a:bodyPr/>
        <a:lstStyle/>
        <a:p>
          <a:endParaRPr lang="en-US"/>
        </a:p>
      </dgm:t>
    </dgm:pt>
    <dgm:pt modelId="{FFF57DBC-C818-4A1C-AC66-66A162422717}" type="pres">
      <dgm:prSet presAssocID="{E1419EC9-A390-44FD-9EA9-F82A4666C5B3}" presName="root" presStyleCnt="0">
        <dgm:presLayoutVars>
          <dgm:chMax/>
          <dgm:chPref/>
          <dgm:animLvl val="lvl"/>
        </dgm:presLayoutVars>
      </dgm:prSet>
      <dgm:spPr/>
    </dgm:pt>
    <dgm:pt modelId="{C3BEE008-9CE1-4EA9-A48E-2B1DCE59944F}" type="pres">
      <dgm:prSet presAssocID="{E1419EC9-A390-44FD-9EA9-F82A4666C5B3}" presName="divider" presStyleLbl="fgAcc1" presStyleIdx="0" presStyleCnt="8"/>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D0751398-4502-455E-A8D9-32B596D23BD2}" type="pres">
      <dgm:prSet presAssocID="{E1419EC9-A390-44FD-9EA9-F82A4666C5B3}" presName="nodes" presStyleCnt="0">
        <dgm:presLayoutVars>
          <dgm:chMax/>
          <dgm:chPref/>
          <dgm:animLvl val="lvl"/>
        </dgm:presLayoutVars>
      </dgm:prSet>
      <dgm:spPr/>
    </dgm:pt>
    <dgm:pt modelId="{31668C66-AE47-4DEB-AEFB-2DFBA388A070}" type="pres">
      <dgm:prSet presAssocID="{30F20876-99AF-485B-905F-72E0BD7A131A}" presName="composite" presStyleCnt="0"/>
      <dgm:spPr/>
    </dgm:pt>
    <dgm:pt modelId="{E202853D-BC26-4B9C-A57C-6CD6B3C0693B}" type="pres">
      <dgm:prSet presAssocID="{30F20876-99AF-485B-905F-72E0BD7A131A}"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45CFA7B-4FF6-46D7-988C-B426747D5D66}" type="pres">
      <dgm:prSet presAssocID="{30F20876-99AF-485B-905F-72E0BD7A131A}" presName="DropPinPlaceHolder" presStyleCnt="0"/>
      <dgm:spPr/>
    </dgm:pt>
    <dgm:pt modelId="{234B5E83-DC25-40FB-B0F6-B61ED80A2C99}" type="pres">
      <dgm:prSet presAssocID="{30F20876-99AF-485B-905F-72E0BD7A131A}" presName="DropPin" presStyleLbl="alignNode1" presStyleIdx="0" presStyleCnt="7"/>
      <dgm:spPr/>
    </dgm:pt>
    <dgm:pt modelId="{3493D026-EF95-40A5-BA9F-0B257709BA3D}" type="pres">
      <dgm:prSet presAssocID="{30F20876-99AF-485B-905F-72E0BD7A131A}"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508C35ED-BC36-401E-9993-A6FEA444FFFB}" type="pres">
      <dgm:prSet presAssocID="{30F20876-99AF-485B-905F-72E0BD7A131A}" presName="L2TextContainer" presStyleLbl="revTx" presStyleIdx="0" presStyleCnt="14">
        <dgm:presLayoutVars>
          <dgm:bulletEnabled val="1"/>
        </dgm:presLayoutVars>
      </dgm:prSet>
      <dgm:spPr/>
    </dgm:pt>
    <dgm:pt modelId="{576E48A2-E700-4E02-9920-5BB42E6CED76}" type="pres">
      <dgm:prSet presAssocID="{30F20876-99AF-485B-905F-72E0BD7A131A}" presName="L1TextContainer" presStyleLbl="revTx" presStyleIdx="1" presStyleCnt="14">
        <dgm:presLayoutVars>
          <dgm:chMax val="1"/>
          <dgm:chPref val="1"/>
          <dgm:bulletEnabled val="1"/>
        </dgm:presLayoutVars>
      </dgm:prSet>
      <dgm:spPr/>
    </dgm:pt>
    <dgm:pt modelId="{CD62CDEE-A2AF-4EDB-8779-9A0079F66EA1}" type="pres">
      <dgm:prSet presAssocID="{30F20876-99AF-485B-905F-72E0BD7A131A}"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48EF5C26-DCDA-4F19-A170-89364424BBF7}" type="pres">
      <dgm:prSet presAssocID="{30F20876-99AF-485B-905F-72E0BD7A131A}" presName="EmptyPlaceHolder" presStyleCnt="0"/>
      <dgm:spPr/>
    </dgm:pt>
    <dgm:pt modelId="{403C0BB5-714A-4B60-807D-11145DDC2E65}" type="pres">
      <dgm:prSet presAssocID="{7CE21FAB-9D02-41E0-8552-AC2C33EB8668}" presName="spaceBetweenRectangles" presStyleCnt="0"/>
      <dgm:spPr/>
    </dgm:pt>
    <dgm:pt modelId="{53ACBC55-EE54-4D30-BEA9-46F5B96919CA}" type="pres">
      <dgm:prSet presAssocID="{17183DEA-E54A-4F44-9EB9-B40211FD6950}" presName="composite" presStyleCnt="0"/>
      <dgm:spPr/>
    </dgm:pt>
    <dgm:pt modelId="{3AFD1E1A-C6F1-4BE7-A211-C77D1A23CFFE}" type="pres">
      <dgm:prSet presAssocID="{17183DEA-E54A-4F44-9EB9-B40211FD6950}"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D93F421-06A0-4DD6-95C9-1E4EEF96B7AC}" type="pres">
      <dgm:prSet presAssocID="{17183DEA-E54A-4F44-9EB9-B40211FD6950}" presName="DropPinPlaceHolder" presStyleCnt="0"/>
      <dgm:spPr/>
    </dgm:pt>
    <dgm:pt modelId="{7E342169-64C7-4063-A9B8-BA0C57B7C294}" type="pres">
      <dgm:prSet presAssocID="{17183DEA-E54A-4F44-9EB9-B40211FD6950}" presName="DropPin" presStyleLbl="alignNode1" presStyleIdx="1" presStyleCnt="7"/>
      <dgm:spPr/>
    </dgm:pt>
    <dgm:pt modelId="{23FC30EE-29D4-4A2A-91E8-7AFD15F5185F}" type="pres">
      <dgm:prSet presAssocID="{17183DEA-E54A-4F44-9EB9-B40211FD6950}"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CE3DE0AD-672E-4665-A270-2901CE8F681B}" type="pres">
      <dgm:prSet presAssocID="{17183DEA-E54A-4F44-9EB9-B40211FD6950}" presName="L2TextContainer" presStyleLbl="revTx" presStyleIdx="2" presStyleCnt="14">
        <dgm:presLayoutVars>
          <dgm:bulletEnabled val="1"/>
        </dgm:presLayoutVars>
      </dgm:prSet>
      <dgm:spPr/>
    </dgm:pt>
    <dgm:pt modelId="{28779856-6713-4322-B806-3178F0DE6718}" type="pres">
      <dgm:prSet presAssocID="{17183DEA-E54A-4F44-9EB9-B40211FD6950}" presName="L1TextContainer" presStyleLbl="revTx" presStyleIdx="3" presStyleCnt="14">
        <dgm:presLayoutVars>
          <dgm:chMax val="1"/>
          <dgm:chPref val="1"/>
          <dgm:bulletEnabled val="1"/>
        </dgm:presLayoutVars>
      </dgm:prSet>
      <dgm:spPr/>
    </dgm:pt>
    <dgm:pt modelId="{A8AF3C1A-39E2-4983-BD4B-F6567DFCA7FB}" type="pres">
      <dgm:prSet presAssocID="{17183DEA-E54A-4F44-9EB9-B40211FD6950}"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3E848012-7E97-4EA3-A48E-930B68F529D6}" type="pres">
      <dgm:prSet presAssocID="{17183DEA-E54A-4F44-9EB9-B40211FD6950}" presName="EmptyPlaceHolder" presStyleCnt="0"/>
      <dgm:spPr/>
    </dgm:pt>
    <dgm:pt modelId="{939B0CAA-537A-4615-802F-1FF9C4BC9859}" type="pres">
      <dgm:prSet presAssocID="{9BAEA090-3D7C-4A81-924E-D6AA06016E06}" presName="spaceBetweenRectangles" presStyleCnt="0"/>
      <dgm:spPr/>
    </dgm:pt>
    <dgm:pt modelId="{C3349F22-F721-487E-93CF-90D904B43FFE}" type="pres">
      <dgm:prSet presAssocID="{D5ACABC3-642D-48B3-B3A7-546B4D9F86A2}" presName="composite" presStyleCnt="0"/>
      <dgm:spPr/>
    </dgm:pt>
    <dgm:pt modelId="{F37FF554-A6F0-4AFA-BA6C-BC1E0EE0CF45}" type="pres">
      <dgm:prSet presAssocID="{D5ACABC3-642D-48B3-B3A7-546B4D9F86A2}"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26390D4-CC40-4EF9-A303-34863A7B076A}" type="pres">
      <dgm:prSet presAssocID="{D5ACABC3-642D-48B3-B3A7-546B4D9F86A2}" presName="DropPinPlaceHolder" presStyleCnt="0"/>
      <dgm:spPr/>
    </dgm:pt>
    <dgm:pt modelId="{A1AE3BDB-149A-4627-B76C-A001114DB105}" type="pres">
      <dgm:prSet presAssocID="{D5ACABC3-642D-48B3-B3A7-546B4D9F86A2}" presName="DropPin" presStyleLbl="alignNode1" presStyleIdx="2" presStyleCnt="7"/>
      <dgm:spPr/>
    </dgm:pt>
    <dgm:pt modelId="{43F38886-BAC9-4052-B651-86EEFF843D0F}" type="pres">
      <dgm:prSet presAssocID="{D5ACABC3-642D-48B3-B3A7-546B4D9F86A2}"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3DFAE403-8453-4276-B27F-FCD9A99D8263}" type="pres">
      <dgm:prSet presAssocID="{D5ACABC3-642D-48B3-B3A7-546B4D9F86A2}" presName="L2TextContainer" presStyleLbl="revTx" presStyleIdx="4" presStyleCnt="14">
        <dgm:presLayoutVars>
          <dgm:bulletEnabled val="1"/>
        </dgm:presLayoutVars>
      </dgm:prSet>
      <dgm:spPr/>
    </dgm:pt>
    <dgm:pt modelId="{46135F49-DFAC-4BF3-84F8-1BA48B75B387}" type="pres">
      <dgm:prSet presAssocID="{D5ACABC3-642D-48B3-B3A7-546B4D9F86A2}" presName="L1TextContainer" presStyleLbl="revTx" presStyleIdx="5" presStyleCnt="14">
        <dgm:presLayoutVars>
          <dgm:chMax val="1"/>
          <dgm:chPref val="1"/>
          <dgm:bulletEnabled val="1"/>
        </dgm:presLayoutVars>
      </dgm:prSet>
      <dgm:spPr/>
    </dgm:pt>
    <dgm:pt modelId="{7D39E74E-DC16-4C2F-9843-9611B07E31F6}" type="pres">
      <dgm:prSet presAssocID="{D5ACABC3-642D-48B3-B3A7-546B4D9F86A2}"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801CE829-FF68-4D02-9B0C-DDC584BBBDCA}" type="pres">
      <dgm:prSet presAssocID="{D5ACABC3-642D-48B3-B3A7-546B4D9F86A2}" presName="EmptyPlaceHolder" presStyleCnt="0"/>
      <dgm:spPr/>
    </dgm:pt>
    <dgm:pt modelId="{C604C3DF-9399-4EB7-9551-2ED68C8E60DA}" type="pres">
      <dgm:prSet presAssocID="{4575AECA-5F56-4E2C-A6D3-5B9A2B7D083C}" presName="spaceBetweenRectangles" presStyleCnt="0"/>
      <dgm:spPr/>
    </dgm:pt>
    <dgm:pt modelId="{04767D5C-7844-420F-96C6-D95FBEAA3F4D}" type="pres">
      <dgm:prSet presAssocID="{B7A5EDC0-D0A6-4DC3-B18E-A82215551237}" presName="composite" presStyleCnt="0"/>
      <dgm:spPr/>
    </dgm:pt>
    <dgm:pt modelId="{CFBDD368-E5D6-49AD-9902-B51BA01BBFEE}" type="pres">
      <dgm:prSet presAssocID="{B7A5EDC0-D0A6-4DC3-B18E-A82215551237}"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7689EA-E44B-4993-96D5-712FEDF1BB4B}" type="pres">
      <dgm:prSet presAssocID="{B7A5EDC0-D0A6-4DC3-B18E-A82215551237}" presName="DropPinPlaceHolder" presStyleCnt="0"/>
      <dgm:spPr/>
    </dgm:pt>
    <dgm:pt modelId="{B8743568-47F3-4496-B8A4-E38CE37998D1}" type="pres">
      <dgm:prSet presAssocID="{B7A5EDC0-D0A6-4DC3-B18E-A82215551237}" presName="DropPin" presStyleLbl="alignNode1" presStyleIdx="3" presStyleCnt="7"/>
      <dgm:spPr/>
    </dgm:pt>
    <dgm:pt modelId="{CCEB13E9-1EB5-4EF3-835A-FB1A1261571E}" type="pres">
      <dgm:prSet presAssocID="{B7A5EDC0-D0A6-4DC3-B18E-A8221555123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204D0F1F-AFEE-41DF-B861-F1B0BC8CF7E0}" type="pres">
      <dgm:prSet presAssocID="{B7A5EDC0-D0A6-4DC3-B18E-A82215551237}" presName="L2TextContainer" presStyleLbl="revTx" presStyleIdx="6" presStyleCnt="14">
        <dgm:presLayoutVars>
          <dgm:bulletEnabled val="1"/>
        </dgm:presLayoutVars>
      </dgm:prSet>
      <dgm:spPr/>
    </dgm:pt>
    <dgm:pt modelId="{99AF7A8E-FB60-411B-BB17-4DA15246F3AD}" type="pres">
      <dgm:prSet presAssocID="{B7A5EDC0-D0A6-4DC3-B18E-A82215551237}" presName="L1TextContainer" presStyleLbl="revTx" presStyleIdx="7" presStyleCnt="14">
        <dgm:presLayoutVars>
          <dgm:chMax val="1"/>
          <dgm:chPref val="1"/>
          <dgm:bulletEnabled val="1"/>
        </dgm:presLayoutVars>
      </dgm:prSet>
      <dgm:spPr/>
    </dgm:pt>
    <dgm:pt modelId="{FA787832-F7A8-41F3-976E-70C5217A4AFC}" type="pres">
      <dgm:prSet presAssocID="{B7A5EDC0-D0A6-4DC3-B18E-A82215551237}"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63CC9AB6-F700-4E46-98A1-0FC3652805B4}" type="pres">
      <dgm:prSet presAssocID="{B7A5EDC0-D0A6-4DC3-B18E-A82215551237}" presName="EmptyPlaceHolder" presStyleCnt="0"/>
      <dgm:spPr/>
    </dgm:pt>
    <dgm:pt modelId="{7D02974E-3C54-4349-B90C-2EE7D160E376}" type="pres">
      <dgm:prSet presAssocID="{596509D4-CBC0-433C-ABA5-6E081B2A6661}" presName="spaceBetweenRectangles" presStyleCnt="0"/>
      <dgm:spPr/>
    </dgm:pt>
    <dgm:pt modelId="{08B39555-4B11-4E30-9BF8-E2C2076CD36D}" type="pres">
      <dgm:prSet presAssocID="{0474BBBD-193F-449A-B085-A5BD9F6D3F26}" presName="composite" presStyleCnt="0"/>
      <dgm:spPr/>
    </dgm:pt>
    <dgm:pt modelId="{1F99B8B5-FA57-4EB4-95D4-9AFFDB12301D}" type="pres">
      <dgm:prSet presAssocID="{0474BBBD-193F-449A-B085-A5BD9F6D3F26}"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572B0D0-7627-45AE-A532-5FA7A1712F95}" type="pres">
      <dgm:prSet presAssocID="{0474BBBD-193F-449A-B085-A5BD9F6D3F26}" presName="DropPinPlaceHolder" presStyleCnt="0"/>
      <dgm:spPr/>
    </dgm:pt>
    <dgm:pt modelId="{7942D4AD-E2AD-466B-8917-7B18C52563DF}" type="pres">
      <dgm:prSet presAssocID="{0474BBBD-193F-449A-B085-A5BD9F6D3F26}" presName="DropPin" presStyleLbl="alignNode1" presStyleIdx="4" presStyleCnt="7"/>
      <dgm:spPr/>
    </dgm:pt>
    <dgm:pt modelId="{6238BDAE-B564-4C4E-AE09-AA3E57EDF76D}" type="pres">
      <dgm:prSet presAssocID="{0474BBBD-193F-449A-B085-A5BD9F6D3F26}"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7CA22ADF-AAB0-4D35-8B9A-6E60725732D4}" type="pres">
      <dgm:prSet presAssocID="{0474BBBD-193F-449A-B085-A5BD9F6D3F26}" presName="L2TextContainer" presStyleLbl="revTx" presStyleIdx="8" presStyleCnt="14">
        <dgm:presLayoutVars>
          <dgm:bulletEnabled val="1"/>
        </dgm:presLayoutVars>
      </dgm:prSet>
      <dgm:spPr/>
    </dgm:pt>
    <dgm:pt modelId="{6034CFA1-8433-45C3-BE6A-3A9E0D188824}" type="pres">
      <dgm:prSet presAssocID="{0474BBBD-193F-449A-B085-A5BD9F6D3F26}" presName="L1TextContainer" presStyleLbl="revTx" presStyleIdx="9" presStyleCnt="14">
        <dgm:presLayoutVars>
          <dgm:chMax val="1"/>
          <dgm:chPref val="1"/>
          <dgm:bulletEnabled val="1"/>
        </dgm:presLayoutVars>
      </dgm:prSet>
      <dgm:spPr/>
    </dgm:pt>
    <dgm:pt modelId="{716D27BE-E510-4CBF-A71A-FAD3F6E2E42A}" type="pres">
      <dgm:prSet presAssocID="{0474BBBD-193F-449A-B085-A5BD9F6D3F26}"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E723A3AF-7B65-462B-8048-220FAD9F69A7}" type="pres">
      <dgm:prSet presAssocID="{0474BBBD-193F-449A-B085-A5BD9F6D3F26}" presName="EmptyPlaceHolder" presStyleCnt="0"/>
      <dgm:spPr/>
    </dgm:pt>
    <dgm:pt modelId="{A5F26C85-5617-47DA-9972-40C6706C3555}" type="pres">
      <dgm:prSet presAssocID="{A89AEAE6-2ACC-47D2-B698-B956A6519FA9}" presName="spaceBetweenRectangles" presStyleCnt="0"/>
      <dgm:spPr/>
    </dgm:pt>
    <dgm:pt modelId="{911EE9D9-1623-49BD-A49C-FA71BAC75DF9}" type="pres">
      <dgm:prSet presAssocID="{CDB72F9E-930B-4E8E-9232-C2836EDF11A2}" presName="composite" presStyleCnt="0"/>
      <dgm:spPr/>
    </dgm:pt>
    <dgm:pt modelId="{636C1557-3375-46E3-B889-9C9FBB5E83E3}" type="pres">
      <dgm:prSet presAssocID="{CDB72F9E-930B-4E8E-9232-C2836EDF11A2}"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FD902C1-D951-4AD4-98F5-CEC450C24533}" type="pres">
      <dgm:prSet presAssocID="{CDB72F9E-930B-4E8E-9232-C2836EDF11A2}" presName="DropPinPlaceHolder" presStyleCnt="0"/>
      <dgm:spPr/>
    </dgm:pt>
    <dgm:pt modelId="{73C5AED5-5345-4BFF-B86F-364B95DCD31B}" type="pres">
      <dgm:prSet presAssocID="{CDB72F9E-930B-4E8E-9232-C2836EDF11A2}" presName="DropPin" presStyleLbl="alignNode1" presStyleIdx="5" presStyleCnt="7"/>
      <dgm:spPr/>
    </dgm:pt>
    <dgm:pt modelId="{EEEE4ED7-6334-49DE-B622-42DAC7398275}" type="pres">
      <dgm:prSet presAssocID="{CDB72F9E-930B-4E8E-9232-C2836EDF11A2}"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E99D0987-BEEA-4310-9339-FD04AF48965F}" type="pres">
      <dgm:prSet presAssocID="{CDB72F9E-930B-4E8E-9232-C2836EDF11A2}" presName="L2TextContainer" presStyleLbl="revTx" presStyleIdx="10" presStyleCnt="14">
        <dgm:presLayoutVars>
          <dgm:bulletEnabled val="1"/>
        </dgm:presLayoutVars>
      </dgm:prSet>
      <dgm:spPr/>
    </dgm:pt>
    <dgm:pt modelId="{097559C2-1B44-457B-A2A8-A2873584B89E}" type="pres">
      <dgm:prSet presAssocID="{CDB72F9E-930B-4E8E-9232-C2836EDF11A2}" presName="L1TextContainer" presStyleLbl="revTx" presStyleIdx="11" presStyleCnt="14">
        <dgm:presLayoutVars>
          <dgm:chMax val="1"/>
          <dgm:chPref val="1"/>
          <dgm:bulletEnabled val="1"/>
        </dgm:presLayoutVars>
      </dgm:prSet>
      <dgm:spPr/>
    </dgm:pt>
    <dgm:pt modelId="{188364FB-33A2-4649-BCDD-6B7FE363E559}" type="pres">
      <dgm:prSet presAssocID="{CDB72F9E-930B-4E8E-9232-C2836EDF11A2}"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BBA032BE-FF2D-4306-9207-E061BCB2C48E}" type="pres">
      <dgm:prSet presAssocID="{CDB72F9E-930B-4E8E-9232-C2836EDF11A2}" presName="EmptyPlaceHolder" presStyleCnt="0"/>
      <dgm:spPr/>
    </dgm:pt>
    <dgm:pt modelId="{E93D84F7-02EF-443D-9293-3F74DE3A2020}" type="pres">
      <dgm:prSet presAssocID="{240A8E75-0242-44A9-8D20-6CF8C8F45758}" presName="spaceBetweenRectangles" presStyleCnt="0"/>
      <dgm:spPr/>
    </dgm:pt>
    <dgm:pt modelId="{CCD9551B-14DD-486E-BE40-D8311A4D744D}" type="pres">
      <dgm:prSet presAssocID="{5175E190-3C9D-41DF-8491-A9BD926C8202}" presName="composite" presStyleCnt="0"/>
      <dgm:spPr/>
    </dgm:pt>
    <dgm:pt modelId="{2822B49B-F956-4329-8AC4-572A2E3CF757}" type="pres">
      <dgm:prSet presAssocID="{5175E190-3C9D-41DF-8491-A9BD926C8202}"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A945ACA-A1F8-48EF-A346-80628C512E13}" type="pres">
      <dgm:prSet presAssocID="{5175E190-3C9D-41DF-8491-A9BD926C8202}" presName="DropPinPlaceHolder" presStyleCnt="0"/>
      <dgm:spPr/>
    </dgm:pt>
    <dgm:pt modelId="{232EFD34-0B2B-4CE2-A19F-09CAA6D97E42}" type="pres">
      <dgm:prSet presAssocID="{5175E190-3C9D-41DF-8491-A9BD926C8202}" presName="DropPin" presStyleLbl="alignNode1" presStyleIdx="6" presStyleCnt="7"/>
      <dgm:spPr/>
    </dgm:pt>
    <dgm:pt modelId="{321C19A3-1708-40FB-8013-B6DFB7700256}" type="pres">
      <dgm:prSet presAssocID="{5175E190-3C9D-41DF-8491-A9BD926C8202}"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CBD2E81F-E42E-4B07-8416-65476F4F1E38}" type="pres">
      <dgm:prSet presAssocID="{5175E190-3C9D-41DF-8491-A9BD926C8202}" presName="L2TextContainer" presStyleLbl="revTx" presStyleIdx="12" presStyleCnt="14">
        <dgm:presLayoutVars>
          <dgm:bulletEnabled val="1"/>
        </dgm:presLayoutVars>
      </dgm:prSet>
      <dgm:spPr/>
    </dgm:pt>
    <dgm:pt modelId="{CD8C69A7-2B0E-4970-80DE-40C8EF62B07E}" type="pres">
      <dgm:prSet presAssocID="{5175E190-3C9D-41DF-8491-A9BD926C8202}" presName="L1TextContainer" presStyleLbl="revTx" presStyleIdx="13" presStyleCnt="14">
        <dgm:presLayoutVars>
          <dgm:chMax val="1"/>
          <dgm:chPref val="1"/>
          <dgm:bulletEnabled val="1"/>
        </dgm:presLayoutVars>
      </dgm:prSet>
      <dgm:spPr/>
    </dgm:pt>
    <dgm:pt modelId="{C33F6B93-268B-4E3B-9EC5-17006EDA7F97}" type="pres">
      <dgm:prSet presAssocID="{5175E190-3C9D-41DF-8491-A9BD926C820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3A6CC58B-F236-48D7-8E33-29A99D4A1DE0}" type="pres">
      <dgm:prSet presAssocID="{5175E190-3C9D-41DF-8491-A9BD926C8202}" presName="EmptyPlaceHolder" presStyleCnt="0"/>
      <dgm:spPr/>
    </dgm:pt>
  </dgm:ptLst>
  <dgm:cxnLst>
    <dgm:cxn modelId="{925C7804-8A5F-4CD1-A65C-76107E0317A0}" srcId="{E1419EC9-A390-44FD-9EA9-F82A4666C5B3}" destId="{0474BBBD-193F-449A-B085-A5BD9F6D3F26}" srcOrd="4" destOrd="0" parTransId="{51F79B97-D369-40BC-9B71-A49A0662F98B}" sibTransId="{A89AEAE6-2ACC-47D2-B698-B956A6519FA9}"/>
    <dgm:cxn modelId="{8F720A0F-1FAA-421E-983E-E7E909CA3D42}" srcId="{E1419EC9-A390-44FD-9EA9-F82A4666C5B3}" destId="{30F20876-99AF-485B-905F-72E0BD7A131A}" srcOrd="0" destOrd="0" parTransId="{4AD32DE1-6AEE-4810-9D55-55CBC06C29EE}" sibTransId="{7CE21FAB-9D02-41E0-8552-AC2C33EB8668}"/>
    <dgm:cxn modelId="{EC3E9210-54C4-4643-B108-0600AC374CE8}" srcId="{5175E190-3C9D-41DF-8491-A9BD926C8202}" destId="{1E2C3D1B-C45F-4F53-B7DC-4A2AD1F207FA}" srcOrd="0" destOrd="0" parTransId="{43A6D043-582D-4F0F-B5D5-63B4BCA1716B}" sibTransId="{DF1014C1-3FA9-479B-BFBD-A4D216D91DDE}"/>
    <dgm:cxn modelId="{8D4F2212-DBFB-4598-A809-560F4D71D45C}" srcId="{E1419EC9-A390-44FD-9EA9-F82A4666C5B3}" destId="{B7A5EDC0-D0A6-4DC3-B18E-A82215551237}" srcOrd="3" destOrd="0" parTransId="{E21D606F-670B-4EC8-B8FA-FE82F73FFC35}" sibTransId="{596509D4-CBC0-433C-ABA5-6E081B2A6661}"/>
    <dgm:cxn modelId="{39D8B617-08F8-470D-93F0-D1AEE9E05DC9}" type="presOf" srcId="{1F5F4CA4-49F0-43C9-B7D4-3C3EE18AB97E}" destId="{E99D0987-BEEA-4310-9339-FD04AF48965F}" srcOrd="0" destOrd="1" presId="urn:microsoft.com/office/officeart/2017/3/layout/DropPinTimeline"/>
    <dgm:cxn modelId="{22F42F23-B990-4791-803A-3C882A02038C}" srcId="{CDB72F9E-930B-4E8E-9232-C2836EDF11A2}" destId="{145BCFBF-6979-4F86-BBC5-6BDA8A8DAD96}" srcOrd="3" destOrd="0" parTransId="{DE453D8C-4F1B-4DE0-A0C3-8080767B025D}" sibTransId="{2FC1D7DD-C91A-4DDC-87D5-03F256FB03D1}"/>
    <dgm:cxn modelId="{B22BDC24-3921-4B91-A6AA-3471B9813F07}" type="presOf" srcId="{7F59BF66-73A6-49E7-8A99-9450C0AC8CAF}" destId="{CBD2E81F-E42E-4B07-8416-65476F4F1E38}" srcOrd="0" destOrd="2" presId="urn:microsoft.com/office/officeart/2017/3/layout/DropPinTimeline"/>
    <dgm:cxn modelId="{CFE14526-6A2D-4631-AB62-489FA7192EED}" type="presOf" srcId="{E1F6B4E6-09DA-41A1-B109-DCF052952649}" destId="{E99D0987-BEEA-4310-9339-FD04AF48965F}" srcOrd="0" destOrd="0" presId="urn:microsoft.com/office/officeart/2017/3/layout/DropPinTimeline"/>
    <dgm:cxn modelId="{2A12EB2A-4C22-4F0B-A6E3-8C7A32CAA6B1}" type="presOf" srcId="{0FCAA8CB-5731-4D6F-8098-732190A37BFB}" destId="{3DFAE403-8453-4276-B27F-FCD9A99D8263}" srcOrd="0" destOrd="1" presId="urn:microsoft.com/office/officeart/2017/3/layout/DropPinTimeline"/>
    <dgm:cxn modelId="{1E61CC2B-B083-4427-850A-E1671BCD5E52}" type="presOf" srcId="{862821CE-55A3-40AA-B876-3FE55877B143}" destId="{7CA22ADF-AAB0-4D35-8B9A-6E60725732D4}" srcOrd="0" destOrd="1" presId="urn:microsoft.com/office/officeart/2017/3/layout/DropPinTimeline"/>
    <dgm:cxn modelId="{D36AB02D-EDFC-44EE-BF6B-3877D1C8BB00}" type="presOf" srcId="{CDB72F9E-930B-4E8E-9232-C2836EDF11A2}" destId="{097559C2-1B44-457B-A2A8-A2873584B89E}" srcOrd="0" destOrd="0" presId="urn:microsoft.com/office/officeart/2017/3/layout/DropPinTimeline"/>
    <dgm:cxn modelId="{5F05B42D-EFC0-4409-B172-B03EE65A7A19}" srcId="{0474BBBD-193F-449A-B085-A5BD9F6D3F26}" destId="{862821CE-55A3-40AA-B876-3FE55877B143}" srcOrd="1" destOrd="0" parTransId="{1F347F42-8C04-4EA5-B96F-D6B516899A10}" sibTransId="{15AEEE1B-F8A7-4750-A953-14BFF8559AAB}"/>
    <dgm:cxn modelId="{1A55F734-760E-4359-8A2C-5FC15E6A39A3}" srcId="{D5ACABC3-642D-48B3-B3A7-546B4D9F86A2}" destId="{67DC6D93-0E41-4B5B-A4C9-D139A6179571}" srcOrd="0" destOrd="0" parTransId="{F4D70C77-63F2-42F4-8B01-8DEC9BB3D493}" sibTransId="{0374DF89-27E0-4640-BF9F-4DD6D4168E76}"/>
    <dgm:cxn modelId="{9504BB35-5C04-4D11-AC78-CDF5F8FCB11F}" type="presOf" srcId="{5175E190-3C9D-41DF-8491-A9BD926C8202}" destId="{CD8C69A7-2B0E-4970-80DE-40C8EF62B07E}" srcOrd="0" destOrd="0" presId="urn:microsoft.com/office/officeart/2017/3/layout/DropPinTimeline"/>
    <dgm:cxn modelId="{35C5D335-08A3-4209-8580-73091270512D}" type="presOf" srcId="{C52EB918-F6C1-48A3-A28E-322921EB7612}" destId="{7CA22ADF-AAB0-4D35-8B9A-6E60725732D4}" srcOrd="0" destOrd="0" presId="urn:microsoft.com/office/officeart/2017/3/layout/DropPinTimeline"/>
    <dgm:cxn modelId="{54EAEF43-1A17-4E6D-B1A6-543A5400C3D4}" srcId="{E1419EC9-A390-44FD-9EA9-F82A4666C5B3}" destId="{17183DEA-E54A-4F44-9EB9-B40211FD6950}" srcOrd="1" destOrd="0" parTransId="{1C5BC281-1937-4428-BB5C-774E68250946}" sibTransId="{9BAEA090-3D7C-4A81-924E-D6AA06016E06}"/>
    <dgm:cxn modelId="{96C82545-EC55-4315-B81C-A688ACEBC6B5}" type="presOf" srcId="{5242AD2E-0815-4FF0-8886-0B8AE2F4E2F7}" destId="{E99D0987-BEEA-4310-9339-FD04AF48965F}" srcOrd="0" destOrd="2" presId="urn:microsoft.com/office/officeart/2017/3/layout/DropPinTimeline"/>
    <dgm:cxn modelId="{FE377669-4BA2-427A-B9DB-FC53E9AA34F7}" srcId="{17183DEA-E54A-4F44-9EB9-B40211FD6950}" destId="{C51ADA85-B4E6-40E2-858D-8041326A82F0}" srcOrd="1" destOrd="0" parTransId="{4F3C1B32-1F4E-45C5-871B-213B6D3DC45F}" sibTransId="{71486087-7BE8-41FC-9701-824DB79B0863}"/>
    <dgm:cxn modelId="{ADF2716A-684B-4693-BFEB-5F7FC1E7D837}" type="presOf" srcId="{E1419EC9-A390-44FD-9EA9-F82A4666C5B3}" destId="{FFF57DBC-C818-4A1C-AC66-66A162422717}" srcOrd="0" destOrd="0" presId="urn:microsoft.com/office/officeart/2017/3/layout/DropPinTimeline"/>
    <dgm:cxn modelId="{28B8FC6C-47CF-491B-9455-D8ED6B0F5C9A}" type="presOf" srcId="{145BCFBF-6979-4F86-BBC5-6BDA8A8DAD96}" destId="{E99D0987-BEEA-4310-9339-FD04AF48965F}" srcOrd="0" destOrd="3" presId="urn:microsoft.com/office/officeart/2017/3/layout/DropPinTimeline"/>
    <dgm:cxn modelId="{7FC6B44D-9970-4E50-B623-1D43B64398AC}" type="presOf" srcId="{B7A5EDC0-D0A6-4DC3-B18E-A82215551237}" destId="{99AF7A8E-FB60-411B-BB17-4DA15246F3AD}" srcOrd="0" destOrd="0" presId="urn:microsoft.com/office/officeart/2017/3/layout/DropPinTimeline"/>
    <dgm:cxn modelId="{348C7171-011D-4474-B741-4EB795CC3BEB}" srcId="{E1419EC9-A390-44FD-9EA9-F82A4666C5B3}" destId="{5175E190-3C9D-41DF-8491-A9BD926C8202}" srcOrd="6" destOrd="0" parTransId="{38453F44-664E-4630-9822-508A7BEA875D}" sibTransId="{6D5DE98D-6B94-43E8-9C31-CDC362FA5216}"/>
    <dgm:cxn modelId="{F3E12377-FDFE-476F-9A70-9222CC9390B5}" srcId="{17183DEA-E54A-4F44-9EB9-B40211FD6950}" destId="{44814878-1A07-42E2-B29A-9FFD3D44FE9B}" srcOrd="0" destOrd="0" parTransId="{6DE6BD0A-3BFC-46E3-B000-1839D4D68F83}" sibTransId="{8C1903F4-3471-4C6D-9ECA-3F7E37F0C9BD}"/>
    <dgm:cxn modelId="{75456C58-D26F-4A99-AEDA-A0D3E49A1D2B}" type="presOf" srcId="{17183DEA-E54A-4F44-9EB9-B40211FD6950}" destId="{28779856-6713-4322-B806-3178F0DE6718}" srcOrd="0" destOrd="0" presId="urn:microsoft.com/office/officeart/2017/3/layout/DropPinTimeline"/>
    <dgm:cxn modelId="{BF17D379-6EEF-4255-A750-9264CF175B5E}" type="presOf" srcId="{C51ADA85-B4E6-40E2-858D-8041326A82F0}" destId="{CE3DE0AD-672E-4665-A270-2901CE8F681B}" srcOrd="0" destOrd="1" presId="urn:microsoft.com/office/officeart/2017/3/layout/DropPinTimeline"/>
    <dgm:cxn modelId="{4B585A7A-E8D0-4F87-89E8-C10BAC60EFB8}" srcId="{0474BBBD-193F-449A-B085-A5BD9F6D3F26}" destId="{B438B81E-7632-46FC-9459-B355F195CBC5}" srcOrd="2" destOrd="0" parTransId="{FB574172-BA9E-44FE-AFFD-210E2EA2A873}" sibTransId="{738EBD47-FC14-434F-92E9-E47EDA89C85E}"/>
    <dgm:cxn modelId="{D6B4637E-3D1E-4BA1-A8F1-44C185CC68C5}" type="presOf" srcId="{B438B81E-7632-46FC-9459-B355F195CBC5}" destId="{7CA22ADF-AAB0-4D35-8B9A-6E60725732D4}" srcOrd="0" destOrd="2" presId="urn:microsoft.com/office/officeart/2017/3/layout/DropPinTimeline"/>
    <dgm:cxn modelId="{BC6AEE81-DF4D-438B-AA19-06942D1EBA0F}" srcId="{D5ACABC3-642D-48B3-B3A7-546B4D9F86A2}" destId="{0FCAA8CB-5731-4D6F-8098-732190A37BFB}" srcOrd="1" destOrd="0" parTransId="{C50EC117-E6A9-4F2C-9DF0-AB9D731CF01E}" sibTransId="{15038950-795C-4C2D-AF09-ACDF3B2EFA8B}"/>
    <dgm:cxn modelId="{E8B67B85-345F-499F-A783-3A488898704E}" type="presOf" srcId="{1E2C3D1B-C45F-4F53-B7DC-4A2AD1F207FA}" destId="{CBD2E81F-E42E-4B07-8416-65476F4F1E38}" srcOrd="0" destOrd="0" presId="urn:microsoft.com/office/officeart/2017/3/layout/DropPinTimeline"/>
    <dgm:cxn modelId="{1ADA7F86-E8AD-4B41-B4B6-E2F3880E1F2C}" srcId="{E1419EC9-A390-44FD-9EA9-F82A4666C5B3}" destId="{CDB72F9E-930B-4E8E-9232-C2836EDF11A2}" srcOrd="5" destOrd="0" parTransId="{DEB42B1B-2F20-49C2-AB78-E16A950703FD}" sibTransId="{240A8E75-0242-44A9-8D20-6CF8C8F45758}"/>
    <dgm:cxn modelId="{33CAEE89-9374-4633-B6A8-384FF6D602B3}" type="presOf" srcId="{A08AF2AE-78EF-464F-A3C5-50814BA8C253}" destId="{CBD2E81F-E42E-4B07-8416-65476F4F1E38}" srcOrd="0" destOrd="1" presId="urn:microsoft.com/office/officeart/2017/3/layout/DropPinTimeline"/>
    <dgm:cxn modelId="{F05D2F8D-05DE-48B3-909F-91584E992EE7}" srcId="{CDB72F9E-930B-4E8E-9232-C2836EDF11A2}" destId="{E1F6B4E6-09DA-41A1-B109-DCF052952649}" srcOrd="0" destOrd="0" parTransId="{866B5265-B517-4475-8D54-C74D2C20AB5A}" sibTransId="{28EB44C8-4999-4F4C-946E-5A3CFEECE6EE}"/>
    <dgm:cxn modelId="{6770618D-4B28-4914-99EE-0F03DDB9C23A}" type="presOf" srcId="{0474BBBD-193F-449A-B085-A5BD9F6D3F26}" destId="{6034CFA1-8433-45C3-BE6A-3A9E0D188824}" srcOrd="0" destOrd="0" presId="urn:microsoft.com/office/officeart/2017/3/layout/DropPinTimeline"/>
    <dgm:cxn modelId="{70EE6790-71F1-4A26-8C3B-FA04B74E3A10}" srcId="{CDB72F9E-930B-4E8E-9232-C2836EDF11A2}" destId="{5242AD2E-0815-4FF0-8886-0B8AE2F4E2F7}" srcOrd="2" destOrd="0" parTransId="{34207F81-04B8-4EFB-9752-E398C9A41215}" sibTransId="{DF3F8BB0-5036-4C4D-B2D1-7A3C5FF30351}"/>
    <dgm:cxn modelId="{08975C93-7856-41E6-A7F6-7FF2D76D1947}" type="presOf" srcId="{44814878-1A07-42E2-B29A-9FFD3D44FE9B}" destId="{CE3DE0AD-672E-4665-A270-2901CE8F681B}" srcOrd="0" destOrd="0" presId="urn:microsoft.com/office/officeart/2017/3/layout/DropPinTimeline"/>
    <dgm:cxn modelId="{898347A0-E92F-4F6C-935B-C62FEB8BB5D6}" srcId="{B7A5EDC0-D0A6-4DC3-B18E-A82215551237}" destId="{55E472DD-F34D-451F-9972-0A1639B0F371}" srcOrd="1" destOrd="0" parTransId="{9B0E6FEC-4B8D-44F8-945F-2BC57704EC84}" sibTransId="{388D3FEC-760F-476B-A1B0-FA72CB0C251B}"/>
    <dgm:cxn modelId="{2BF1DFA5-59C6-466A-8B76-53ECE8DDF768}" type="presOf" srcId="{16109875-63B0-4635-B4EB-84A44B67497F}" destId="{204D0F1F-AFEE-41DF-B861-F1B0BC8CF7E0}" srcOrd="0" destOrd="2" presId="urn:microsoft.com/office/officeart/2017/3/layout/DropPinTimeline"/>
    <dgm:cxn modelId="{6AD098A7-1C26-4CE8-9FED-70456FF2E5D4}" type="presOf" srcId="{CE25F180-433B-46A3-B4AC-99A4E8409A54}" destId="{204D0F1F-AFEE-41DF-B861-F1B0BC8CF7E0}" srcOrd="0" destOrd="0" presId="urn:microsoft.com/office/officeart/2017/3/layout/DropPinTimeline"/>
    <dgm:cxn modelId="{D71CD6AB-EB09-404A-A1F7-01903F1FE6B4}" srcId="{30F20876-99AF-485B-905F-72E0BD7A131A}" destId="{A3E9EAEF-7485-43C9-B6F5-5AA1B7E16D79}" srcOrd="0" destOrd="0" parTransId="{98CF1F08-F30D-4473-8BF2-D1ECC2EC8729}" sibTransId="{28F30A30-DC30-4EAF-975A-74108733FE2E}"/>
    <dgm:cxn modelId="{DE356EAD-6064-48C6-8B52-0FBDC30A4E2C}" type="presOf" srcId="{67DC6D93-0E41-4B5B-A4C9-D139A6179571}" destId="{3DFAE403-8453-4276-B27F-FCD9A99D8263}" srcOrd="0" destOrd="0" presId="urn:microsoft.com/office/officeart/2017/3/layout/DropPinTimeline"/>
    <dgm:cxn modelId="{C49395AE-3CFB-47F9-88F2-75832A936D10}" type="presOf" srcId="{55E472DD-F34D-451F-9972-0A1639B0F371}" destId="{204D0F1F-AFEE-41DF-B861-F1B0BC8CF7E0}" srcOrd="0" destOrd="1" presId="urn:microsoft.com/office/officeart/2017/3/layout/DropPinTimeline"/>
    <dgm:cxn modelId="{BC122AB2-F737-4BCB-98CB-5501E227E16F}" type="presOf" srcId="{D5ACABC3-642D-48B3-B3A7-546B4D9F86A2}" destId="{46135F49-DFAC-4BF3-84F8-1BA48B75B387}" srcOrd="0" destOrd="0" presId="urn:microsoft.com/office/officeart/2017/3/layout/DropPinTimeline"/>
    <dgm:cxn modelId="{1FFB9DCD-56A9-4DAA-ACD7-B6C91335FC6D}" type="presOf" srcId="{F92AE161-1B7C-4A5F-BFB6-D5A9318DAF1A}" destId="{508C35ED-BC36-401E-9993-A6FEA444FFFB}" srcOrd="0" destOrd="1" presId="urn:microsoft.com/office/officeart/2017/3/layout/DropPinTimeline"/>
    <dgm:cxn modelId="{9BF81BD1-89DB-4188-BCD0-5384FB173378}" srcId="{E1419EC9-A390-44FD-9EA9-F82A4666C5B3}" destId="{D5ACABC3-642D-48B3-B3A7-546B4D9F86A2}" srcOrd="2" destOrd="0" parTransId="{0D151546-0DFC-4D76-A230-366EF16F871C}" sibTransId="{4575AECA-5F56-4E2C-A6D3-5B9A2B7D083C}"/>
    <dgm:cxn modelId="{18FFC6D1-0B14-409E-B710-F86B993AE31C}" type="presOf" srcId="{A3E9EAEF-7485-43C9-B6F5-5AA1B7E16D79}" destId="{508C35ED-BC36-401E-9993-A6FEA444FFFB}" srcOrd="0" destOrd="0" presId="urn:microsoft.com/office/officeart/2017/3/layout/DropPinTimeline"/>
    <dgm:cxn modelId="{0940E8D8-3FC1-496B-85FB-881463C9A1D6}" srcId="{5175E190-3C9D-41DF-8491-A9BD926C8202}" destId="{A08AF2AE-78EF-464F-A3C5-50814BA8C253}" srcOrd="1" destOrd="0" parTransId="{7E35365B-85AC-484E-97BE-137167FF1DFA}" sibTransId="{B8F0CA35-866E-46EE-A758-69E08126D772}"/>
    <dgm:cxn modelId="{26E761DA-FE15-4B23-B159-CB9F83EEBCEA}" type="presOf" srcId="{30F20876-99AF-485B-905F-72E0BD7A131A}" destId="{576E48A2-E700-4E02-9920-5BB42E6CED76}" srcOrd="0" destOrd="0" presId="urn:microsoft.com/office/officeart/2017/3/layout/DropPinTimeline"/>
    <dgm:cxn modelId="{A6F7C1E3-032E-404F-9D46-63D4A6709DCE}" srcId="{B7A5EDC0-D0A6-4DC3-B18E-A82215551237}" destId="{16109875-63B0-4635-B4EB-84A44B67497F}" srcOrd="2" destOrd="0" parTransId="{FA8644BF-4167-4A3D-AD19-260EC29C6848}" sibTransId="{CEA34291-FC04-4304-95C0-8298F61521F0}"/>
    <dgm:cxn modelId="{080032E6-7216-4AAB-9D71-CFD046A0A6C3}" srcId="{B7A5EDC0-D0A6-4DC3-B18E-A82215551237}" destId="{CE25F180-433B-46A3-B4AC-99A4E8409A54}" srcOrd="0" destOrd="0" parTransId="{BA2893F5-694E-48DB-BFE3-1C3C91392CBC}" sibTransId="{93D80106-04EA-4419-8E32-C132D4C91F3A}"/>
    <dgm:cxn modelId="{4F5688EE-B4E5-4A05-A598-AA6EB9A45D09}" srcId="{30F20876-99AF-485B-905F-72E0BD7A131A}" destId="{F92AE161-1B7C-4A5F-BFB6-D5A9318DAF1A}" srcOrd="1" destOrd="0" parTransId="{36B5E3FB-1265-4E30-9CE5-916117492A44}" sibTransId="{E9766E9C-48B5-4436-A15C-789B1BC9FB38}"/>
    <dgm:cxn modelId="{4A40F0F5-9A91-4872-AC69-1EACA3695769}" srcId="{5175E190-3C9D-41DF-8491-A9BD926C8202}" destId="{7F59BF66-73A6-49E7-8A99-9450C0AC8CAF}" srcOrd="2" destOrd="0" parTransId="{E05D4406-CED1-4F46-9B3B-52051C80F426}" sibTransId="{1E490DF9-E7D3-486F-A14F-6E7C83214051}"/>
    <dgm:cxn modelId="{0E150EFD-A6F3-47DA-9A08-5438CE275200}" srcId="{CDB72F9E-930B-4E8E-9232-C2836EDF11A2}" destId="{1F5F4CA4-49F0-43C9-B7D4-3C3EE18AB97E}" srcOrd="1" destOrd="0" parTransId="{391BA3F1-E131-467D-B80A-7687F6289A76}" sibTransId="{86E6FC29-FA68-40AA-B355-2295F23A8E30}"/>
    <dgm:cxn modelId="{06FB2CFD-2EB6-48D3-A633-1A26B97C6EE9}" srcId="{0474BBBD-193F-449A-B085-A5BD9F6D3F26}" destId="{C52EB918-F6C1-48A3-A28E-322921EB7612}" srcOrd="0" destOrd="0" parTransId="{79ECD6DD-A078-42ED-918C-E85AB75A09DB}" sibTransId="{DF7CADF1-4E8C-41D1-946F-75B349A8C701}"/>
    <dgm:cxn modelId="{FE339D79-14B2-4C86-935F-3263A4A71A45}" type="presParOf" srcId="{FFF57DBC-C818-4A1C-AC66-66A162422717}" destId="{C3BEE008-9CE1-4EA9-A48E-2B1DCE59944F}" srcOrd="0" destOrd="0" presId="urn:microsoft.com/office/officeart/2017/3/layout/DropPinTimeline"/>
    <dgm:cxn modelId="{233A1969-5813-44C0-BF90-15F15A714981}" type="presParOf" srcId="{FFF57DBC-C818-4A1C-AC66-66A162422717}" destId="{D0751398-4502-455E-A8D9-32B596D23BD2}" srcOrd="1" destOrd="0" presId="urn:microsoft.com/office/officeart/2017/3/layout/DropPinTimeline"/>
    <dgm:cxn modelId="{685840DC-BA5F-438E-BE7E-CE4B543CE6B3}" type="presParOf" srcId="{D0751398-4502-455E-A8D9-32B596D23BD2}" destId="{31668C66-AE47-4DEB-AEFB-2DFBA388A070}" srcOrd="0" destOrd="0" presId="urn:microsoft.com/office/officeart/2017/3/layout/DropPinTimeline"/>
    <dgm:cxn modelId="{CFFAE595-5F19-421D-9828-CEA1B3648128}" type="presParOf" srcId="{31668C66-AE47-4DEB-AEFB-2DFBA388A070}" destId="{E202853D-BC26-4B9C-A57C-6CD6B3C0693B}" srcOrd="0" destOrd="0" presId="urn:microsoft.com/office/officeart/2017/3/layout/DropPinTimeline"/>
    <dgm:cxn modelId="{1A19706C-3694-44AD-B73B-6C43C0847391}" type="presParOf" srcId="{31668C66-AE47-4DEB-AEFB-2DFBA388A070}" destId="{845CFA7B-4FF6-46D7-988C-B426747D5D66}" srcOrd="1" destOrd="0" presId="urn:microsoft.com/office/officeart/2017/3/layout/DropPinTimeline"/>
    <dgm:cxn modelId="{506E2169-ABB5-4E75-8090-0B6C5F9B8BB8}" type="presParOf" srcId="{845CFA7B-4FF6-46D7-988C-B426747D5D66}" destId="{234B5E83-DC25-40FB-B0F6-B61ED80A2C99}" srcOrd="0" destOrd="0" presId="urn:microsoft.com/office/officeart/2017/3/layout/DropPinTimeline"/>
    <dgm:cxn modelId="{4BF3E7C4-11D4-43F6-9417-21CCE275C077}" type="presParOf" srcId="{845CFA7B-4FF6-46D7-988C-B426747D5D66}" destId="{3493D026-EF95-40A5-BA9F-0B257709BA3D}" srcOrd="1" destOrd="0" presId="urn:microsoft.com/office/officeart/2017/3/layout/DropPinTimeline"/>
    <dgm:cxn modelId="{E21198F0-FA9E-44BC-8E77-985F4AADFCE8}" type="presParOf" srcId="{31668C66-AE47-4DEB-AEFB-2DFBA388A070}" destId="{508C35ED-BC36-401E-9993-A6FEA444FFFB}" srcOrd="2" destOrd="0" presId="urn:microsoft.com/office/officeart/2017/3/layout/DropPinTimeline"/>
    <dgm:cxn modelId="{B15D2474-ED9E-4570-A496-0011A72C482F}" type="presParOf" srcId="{31668C66-AE47-4DEB-AEFB-2DFBA388A070}" destId="{576E48A2-E700-4E02-9920-5BB42E6CED76}" srcOrd="3" destOrd="0" presId="urn:microsoft.com/office/officeart/2017/3/layout/DropPinTimeline"/>
    <dgm:cxn modelId="{AA72D7B2-8EBA-4101-AAD0-F0C503DEFE99}" type="presParOf" srcId="{31668C66-AE47-4DEB-AEFB-2DFBA388A070}" destId="{CD62CDEE-A2AF-4EDB-8779-9A0079F66EA1}" srcOrd="4" destOrd="0" presId="urn:microsoft.com/office/officeart/2017/3/layout/DropPinTimeline"/>
    <dgm:cxn modelId="{5FCED3F2-BD6E-46DF-AE1B-5DFAFFDE7B26}" type="presParOf" srcId="{31668C66-AE47-4DEB-AEFB-2DFBA388A070}" destId="{48EF5C26-DCDA-4F19-A170-89364424BBF7}" srcOrd="5" destOrd="0" presId="urn:microsoft.com/office/officeart/2017/3/layout/DropPinTimeline"/>
    <dgm:cxn modelId="{2C8F062F-07D5-4373-BDCB-2DE52F37BA12}" type="presParOf" srcId="{D0751398-4502-455E-A8D9-32B596D23BD2}" destId="{403C0BB5-714A-4B60-807D-11145DDC2E65}" srcOrd="1" destOrd="0" presId="urn:microsoft.com/office/officeart/2017/3/layout/DropPinTimeline"/>
    <dgm:cxn modelId="{07AB6AAF-F4BC-48AC-8797-BAA13ECA0C8C}" type="presParOf" srcId="{D0751398-4502-455E-A8D9-32B596D23BD2}" destId="{53ACBC55-EE54-4D30-BEA9-46F5B96919CA}" srcOrd="2" destOrd="0" presId="urn:microsoft.com/office/officeart/2017/3/layout/DropPinTimeline"/>
    <dgm:cxn modelId="{6DE4644B-C519-4AB1-9285-BBBA7EEC3C90}" type="presParOf" srcId="{53ACBC55-EE54-4D30-BEA9-46F5B96919CA}" destId="{3AFD1E1A-C6F1-4BE7-A211-C77D1A23CFFE}" srcOrd="0" destOrd="0" presId="urn:microsoft.com/office/officeart/2017/3/layout/DropPinTimeline"/>
    <dgm:cxn modelId="{400D23CC-BDB6-4522-8210-71160622140C}" type="presParOf" srcId="{53ACBC55-EE54-4D30-BEA9-46F5B96919CA}" destId="{AD93F421-06A0-4DD6-95C9-1E4EEF96B7AC}" srcOrd="1" destOrd="0" presId="urn:microsoft.com/office/officeart/2017/3/layout/DropPinTimeline"/>
    <dgm:cxn modelId="{3AE4B163-E3F5-418B-BE9C-DA47749463F8}" type="presParOf" srcId="{AD93F421-06A0-4DD6-95C9-1E4EEF96B7AC}" destId="{7E342169-64C7-4063-A9B8-BA0C57B7C294}" srcOrd="0" destOrd="0" presId="urn:microsoft.com/office/officeart/2017/3/layout/DropPinTimeline"/>
    <dgm:cxn modelId="{A1BD72DC-27DB-468B-A93B-8DF5805D6A8D}" type="presParOf" srcId="{AD93F421-06A0-4DD6-95C9-1E4EEF96B7AC}" destId="{23FC30EE-29D4-4A2A-91E8-7AFD15F5185F}" srcOrd="1" destOrd="0" presId="urn:microsoft.com/office/officeart/2017/3/layout/DropPinTimeline"/>
    <dgm:cxn modelId="{46E67709-3D9B-4E33-8197-4AF3AC97A194}" type="presParOf" srcId="{53ACBC55-EE54-4D30-BEA9-46F5B96919CA}" destId="{CE3DE0AD-672E-4665-A270-2901CE8F681B}" srcOrd="2" destOrd="0" presId="urn:microsoft.com/office/officeart/2017/3/layout/DropPinTimeline"/>
    <dgm:cxn modelId="{6E2F41D6-A4C2-4A0F-8F20-F1CF60593FE7}" type="presParOf" srcId="{53ACBC55-EE54-4D30-BEA9-46F5B96919CA}" destId="{28779856-6713-4322-B806-3178F0DE6718}" srcOrd="3" destOrd="0" presId="urn:microsoft.com/office/officeart/2017/3/layout/DropPinTimeline"/>
    <dgm:cxn modelId="{3B8497BE-B666-44B2-A352-4942ACC6CAE8}" type="presParOf" srcId="{53ACBC55-EE54-4D30-BEA9-46F5B96919CA}" destId="{A8AF3C1A-39E2-4983-BD4B-F6567DFCA7FB}" srcOrd="4" destOrd="0" presId="urn:microsoft.com/office/officeart/2017/3/layout/DropPinTimeline"/>
    <dgm:cxn modelId="{6AFE02CD-90B3-4847-A4BA-E0970EEE56E6}" type="presParOf" srcId="{53ACBC55-EE54-4D30-BEA9-46F5B96919CA}" destId="{3E848012-7E97-4EA3-A48E-930B68F529D6}" srcOrd="5" destOrd="0" presId="urn:microsoft.com/office/officeart/2017/3/layout/DropPinTimeline"/>
    <dgm:cxn modelId="{997C50B1-195D-406D-876C-1C71DCC87E8B}" type="presParOf" srcId="{D0751398-4502-455E-A8D9-32B596D23BD2}" destId="{939B0CAA-537A-4615-802F-1FF9C4BC9859}" srcOrd="3" destOrd="0" presId="urn:microsoft.com/office/officeart/2017/3/layout/DropPinTimeline"/>
    <dgm:cxn modelId="{4D2A425F-6CD1-4700-A9F2-9243261348F0}" type="presParOf" srcId="{D0751398-4502-455E-A8D9-32B596D23BD2}" destId="{C3349F22-F721-487E-93CF-90D904B43FFE}" srcOrd="4" destOrd="0" presId="urn:microsoft.com/office/officeart/2017/3/layout/DropPinTimeline"/>
    <dgm:cxn modelId="{2D770EEC-B538-46DE-BFEB-AB079CF10E59}" type="presParOf" srcId="{C3349F22-F721-487E-93CF-90D904B43FFE}" destId="{F37FF554-A6F0-4AFA-BA6C-BC1E0EE0CF45}" srcOrd="0" destOrd="0" presId="urn:microsoft.com/office/officeart/2017/3/layout/DropPinTimeline"/>
    <dgm:cxn modelId="{793279BA-A26F-4B19-9C51-9703BF4EF84F}" type="presParOf" srcId="{C3349F22-F721-487E-93CF-90D904B43FFE}" destId="{526390D4-CC40-4EF9-A303-34863A7B076A}" srcOrd="1" destOrd="0" presId="urn:microsoft.com/office/officeart/2017/3/layout/DropPinTimeline"/>
    <dgm:cxn modelId="{7A69C33D-700E-4657-BE4D-97A5209BF02A}" type="presParOf" srcId="{526390D4-CC40-4EF9-A303-34863A7B076A}" destId="{A1AE3BDB-149A-4627-B76C-A001114DB105}" srcOrd="0" destOrd="0" presId="urn:microsoft.com/office/officeart/2017/3/layout/DropPinTimeline"/>
    <dgm:cxn modelId="{9B9BFDF6-68BD-4336-9B17-7D34B3AF7B68}" type="presParOf" srcId="{526390D4-CC40-4EF9-A303-34863A7B076A}" destId="{43F38886-BAC9-4052-B651-86EEFF843D0F}" srcOrd="1" destOrd="0" presId="urn:microsoft.com/office/officeart/2017/3/layout/DropPinTimeline"/>
    <dgm:cxn modelId="{DE679D7C-B0CE-49FB-8C61-C05B32036ED7}" type="presParOf" srcId="{C3349F22-F721-487E-93CF-90D904B43FFE}" destId="{3DFAE403-8453-4276-B27F-FCD9A99D8263}" srcOrd="2" destOrd="0" presId="urn:microsoft.com/office/officeart/2017/3/layout/DropPinTimeline"/>
    <dgm:cxn modelId="{786D7978-93DC-44F5-861F-E45AE943AF30}" type="presParOf" srcId="{C3349F22-F721-487E-93CF-90D904B43FFE}" destId="{46135F49-DFAC-4BF3-84F8-1BA48B75B387}" srcOrd="3" destOrd="0" presId="urn:microsoft.com/office/officeart/2017/3/layout/DropPinTimeline"/>
    <dgm:cxn modelId="{B7634F30-9FEF-43AE-B2B2-44B63D7E92C3}" type="presParOf" srcId="{C3349F22-F721-487E-93CF-90D904B43FFE}" destId="{7D39E74E-DC16-4C2F-9843-9611B07E31F6}" srcOrd="4" destOrd="0" presId="urn:microsoft.com/office/officeart/2017/3/layout/DropPinTimeline"/>
    <dgm:cxn modelId="{2428B806-CD8F-4D58-AB69-71948DC3977B}" type="presParOf" srcId="{C3349F22-F721-487E-93CF-90D904B43FFE}" destId="{801CE829-FF68-4D02-9B0C-DDC584BBBDCA}" srcOrd="5" destOrd="0" presId="urn:microsoft.com/office/officeart/2017/3/layout/DropPinTimeline"/>
    <dgm:cxn modelId="{CA858F26-4325-4B22-9450-91B8A155ECAA}" type="presParOf" srcId="{D0751398-4502-455E-A8D9-32B596D23BD2}" destId="{C604C3DF-9399-4EB7-9551-2ED68C8E60DA}" srcOrd="5" destOrd="0" presId="urn:microsoft.com/office/officeart/2017/3/layout/DropPinTimeline"/>
    <dgm:cxn modelId="{86BA4AB5-32CF-4276-BED4-A7894B7457E4}" type="presParOf" srcId="{D0751398-4502-455E-A8D9-32B596D23BD2}" destId="{04767D5C-7844-420F-96C6-D95FBEAA3F4D}" srcOrd="6" destOrd="0" presId="urn:microsoft.com/office/officeart/2017/3/layout/DropPinTimeline"/>
    <dgm:cxn modelId="{D531A0CA-9494-4AD0-BB04-28142D4984B5}" type="presParOf" srcId="{04767D5C-7844-420F-96C6-D95FBEAA3F4D}" destId="{CFBDD368-E5D6-49AD-9902-B51BA01BBFEE}" srcOrd="0" destOrd="0" presId="urn:microsoft.com/office/officeart/2017/3/layout/DropPinTimeline"/>
    <dgm:cxn modelId="{28EEF249-FD47-4575-8149-78B2BF4F69E3}" type="presParOf" srcId="{04767D5C-7844-420F-96C6-D95FBEAA3F4D}" destId="{777689EA-E44B-4993-96D5-712FEDF1BB4B}" srcOrd="1" destOrd="0" presId="urn:microsoft.com/office/officeart/2017/3/layout/DropPinTimeline"/>
    <dgm:cxn modelId="{89840367-0BB9-4C7E-A5E0-EB3CCFB8E89A}" type="presParOf" srcId="{777689EA-E44B-4993-96D5-712FEDF1BB4B}" destId="{B8743568-47F3-4496-B8A4-E38CE37998D1}" srcOrd="0" destOrd="0" presId="urn:microsoft.com/office/officeart/2017/3/layout/DropPinTimeline"/>
    <dgm:cxn modelId="{C174B14B-FE5E-4478-9DE7-9BEC3C57A5DD}" type="presParOf" srcId="{777689EA-E44B-4993-96D5-712FEDF1BB4B}" destId="{CCEB13E9-1EB5-4EF3-835A-FB1A1261571E}" srcOrd="1" destOrd="0" presId="urn:microsoft.com/office/officeart/2017/3/layout/DropPinTimeline"/>
    <dgm:cxn modelId="{12959B20-0BAF-4C6C-B6A1-1314B080D865}" type="presParOf" srcId="{04767D5C-7844-420F-96C6-D95FBEAA3F4D}" destId="{204D0F1F-AFEE-41DF-B861-F1B0BC8CF7E0}" srcOrd="2" destOrd="0" presId="urn:microsoft.com/office/officeart/2017/3/layout/DropPinTimeline"/>
    <dgm:cxn modelId="{54DFE1B8-FE6B-4693-9BCF-6A22FF407CD8}" type="presParOf" srcId="{04767D5C-7844-420F-96C6-D95FBEAA3F4D}" destId="{99AF7A8E-FB60-411B-BB17-4DA15246F3AD}" srcOrd="3" destOrd="0" presId="urn:microsoft.com/office/officeart/2017/3/layout/DropPinTimeline"/>
    <dgm:cxn modelId="{EA4F3762-1512-41A8-BA5F-9A322E1083C2}" type="presParOf" srcId="{04767D5C-7844-420F-96C6-D95FBEAA3F4D}" destId="{FA787832-F7A8-41F3-976E-70C5217A4AFC}" srcOrd="4" destOrd="0" presId="urn:microsoft.com/office/officeart/2017/3/layout/DropPinTimeline"/>
    <dgm:cxn modelId="{AADF600C-4957-46BF-9C9F-F8FDFF683677}" type="presParOf" srcId="{04767D5C-7844-420F-96C6-D95FBEAA3F4D}" destId="{63CC9AB6-F700-4E46-98A1-0FC3652805B4}" srcOrd="5" destOrd="0" presId="urn:microsoft.com/office/officeart/2017/3/layout/DropPinTimeline"/>
    <dgm:cxn modelId="{A4056457-6861-44DD-82D7-DB99AB2F622C}" type="presParOf" srcId="{D0751398-4502-455E-A8D9-32B596D23BD2}" destId="{7D02974E-3C54-4349-B90C-2EE7D160E376}" srcOrd="7" destOrd="0" presId="urn:microsoft.com/office/officeart/2017/3/layout/DropPinTimeline"/>
    <dgm:cxn modelId="{1211E791-BB74-4530-8C3C-8D464A225B53}" type="presParOf" srcId="{D0751398-4502-455E-A8D9-32B596D23BD2}" destId="{08B39555-4B11-4E30-9BF8-E2C2076CD36D}" srcOrd="8" destOrd="0" presId="urn:microsoft.com/office/officeart/2017/3/layout/DropPinTimeline"/>
    <dgm:cxn modelId="{A3F07172-24BB-4B7D-91DA-45B49C3CD400}" type="presParOf" srcId="{08B39555-4B11-4E30-9BF8-E2C2076CD36D}" destId="{1F99B8B5-FA57-4EB4-95D4-9AFFDB12301D}" srcOrd="0" destOrd="0" presId="urn:microsoft.com/office/officeart/2017/3/layout/DropPinTimeline"/>
    <dgm:cxn modelId="{D2517C4C-609B-442B-8C8D-A6FE4B258150}" type="presParOf" srcId="{08B39555-4B11-4E30-9BF8-E2C2076CD36D}" destId="{A572B0D0-7627-45AE-A532-5FA7A1712F95}" srcOrd="1" destOrd="0" presId="urn:microsoft.com/office/officeart/2017/3/layout/DropPinTimeline"/>
    <dgm:cxn modelId="{33DDBD6F-CBF4-45DE-86AB-6409C837B964}" type="presParOf" srcId="{A572B0D0-7627-45AE-A532-5FA7A1712F95}" destId="{7942D4AD-E2AD-466B-8917-7B18C52563DF}" srcOrd="0" destOrd="0" presId="urn:microsoft.com/office/officeart/2017/3/layout/DropPinTimeline"/>
    <dgm:cxn modelId="{5A53A4EE-C6B1-413A-90B6-6275AD0FD113}" type="presParOf" srcId="{A572B0D0-7627-45AE-A532-5FA7A1712F95}" destId="{6238BDAE-B564-4C4E-AE09-AA3E57EDF76D}" srcOrd="1" destOrd="0" presId="urn:microsoft.com/office/officeart/2017/3/layout/DropPinTimeline"/>
    <dgm:cxn modelId="{7D9E5D42-0890-42F7-9D38-22682D8DC167}" type="presParOf" srcId="{08B39555-4B11-4E30-9BF8-E2C2076CD36D}" destId="{7CA22ADF-AAB0-4D35-8B9A-6E60725732D4}" srcOrd="2" destOrd="0" presId="urn:microsoft.com/office/officeart/2017/3/layout/DropPinTimeline"/>
    <dgm:cxn modelId="{8559880F-8204-4CD6-B5A6-A1D83F3A0AA4}" type="presParOf" srcId="{08B39555-4B11-4E30-9BF8-E2C2076CD36D}" destId="{6034CFA1-8433-45C3-BE6A-3A9E0D188824}" srcOrd="3" destOrd="0" presId="urn:microsoft.com/office/officeart/2017/3/layout/DropPinTimeline"/>
    <dgm:cxn modelId="{48CEF7C4-D512-433D-A218-1DEACA22A219}" type="presParOf" srcId="{08B39555-4B11-4E30-9BF8-E2C2076CD36D}" destId="{716D27BE-E510-4CBF-A71A-FAD3F6E2E42A}" srcOrd="4" destOrd="0" presId="urn:microsoft.com/office/officeart/2017/3/layout/DropPinTimeline"/>
    <dgm:cxn modelId="{81890DBB-215D-4C36-A3CA-745E7598C7EE}" type="presParOf" srcId="{08B39555-4B11-4E30-9BF8-E2C2076CD36D}" destId="{E723A3AF-7B65-462B-8048-220FAD9F69A7}" srcOrd="5" destOrd="0" presId="urn:microsoft.com/office/officeart/2017/3/layout/DropPinTimeline"/>
    <dgm:cxn modelId="{60763AB9-0671-4679-8DA5-C5FD0217B8ED}" type="presParOf" srcId="{D0751398-4502-455E-A8D9-32B596D23BD2}" destId="{A5F26C85-5617-47DA-9972-40C6706C3555}" srcOrd="9" destOrd="0" presId="urn:microsoft.com/office/officeart/2017/3/layout/DropPinTimeline"/>
    <dgm:cxn modelId="{3BB00D38-EEE7-4ED2-9458-52011CCF2FB1}" type="presParOf" srcId="{D0751398-4502-455E-A8D9-32B596D23BD2}" destId="{911EE9D9-1623-49BD-A49C-FA71BAC75DF9}" srcOrd="10" destOrd="0" presId="urn:microsoft.com/office/officeart/2017/3/layout/DropPinTimeline"/>
    <dgm:cxn modelId="{B7F2B428-B643-4EF8-AF05-F5B976C61541}" type="presParOf" srcId="{911EE9D9-1623-49BD-A49C-FA71BAC75DF9}" destId="{636C1557-3375-46E3-B889-9C9FBB5E83E3}" srcOrd="0" destOrd="0" presId="urn:microsoft.com/office/officeart/2017/3/layout/DropPinTimeline"/>
    <dgm:cxn modelId="{3769B884-14DE-4487-B530-5ACD953AEBFE}" type="presParOf" srcId="{911EE9D9-1623-49BD-A49C-FA71BAC75DF9}" destId="{4FD902C1-D951-4AD4-98F5-CEC450C24533}" srcOrd="1" destOrd="0" presId="urn:microsoft.com/office/officeart/2017/3/layout/DropPinTimeline"/>
    <dgm:cxn modelId="{2772A530-0511-41F0-AA0B-43EB244D07C6}" type="presParOf" srcId="{4FD902C1-D951-4AD4-98F5-CEC450C24533}" destId="{73C5AED5-5345-4BFF-B86F-364B95DCD31B}" srcOrd="0" destOrd="0" presId="urn:microsoft.com/office/officeart/2017/3/layout/DropPinTimeline"/>
    <dgm:cxn modelId="{07696C20-6647-4CA1-8285-736547B7ECA4}" type="presParOf" srcId="{4FD902C1-D951-4AD4-98F5-CEC450C24533}" destId="{EEEE4ED7-6334-49DE-B622-42DAC7398275}" srcOrd="1" destOrd="0" presId="urn:microsoft.com/office/officeart/2017/3/layout/DropPinTimeline"/>
    <dgm:cxn modelId="{74234B30-7DAC-4604-A44A-5318C958BE49}" type="presParOf" srcId="{911EE9D9-1623-49BD-A49C-FA71BAC75DF9}" destId="{E99D0987-BEEA-4310-9339-FD04AF48965F}" srcOrd="2" destOrd="0" presId="urn:microsoft.com/office/officeart/2017/3/layout/DropPinTimeline"/>
    <dgm:cxn modelId="{2F9FB522-EA2A-4A79-9911-CEF63D59859E}" type="presParOf" srcId="{911EE9D9-1623-49BD-A49C-FA71BAC75DF9}" destId="{097559C2-1B44-457B-A2A8-A2873584B89E}" srcOrd="3" destOrd="0" presId="urn:microsoft.com/office/officeart/2017/3/layout/DropPinTimeline"/>
    <dgm:cxn modelId="{C18363E5-DAAC-48EA-98F2-539B32637B1C}" type="presParOf" srcId="{911EE9D9-1623-49BD-A49C-FA71BAC75DF9}" destId="{188364FB-33A2-4649-BCDD-6B7FE363E559}" srcOrd="4" destOrd="0" presId="urn:microsoft.com/office/officeart/2017/3/layout/DropPinTimeline"/>
    <dgm:cxn modelId="{AFC6A580-F786-4CF9-98D7-AB02AFC0DFE4}" type="presParOf" srcId="{911EE9D9-1623-49BD-A49C-FA71BAC75DF9}" destId="{BBA032BE-FF2D-4306-9207-E061BCB2C48E}" srcOrd="5" destOrd="0" presId="urn:microsoft.com/office/officeart/2017/3/layout/DropPinTimeline"/>
    <dgm:cxn modelId="{1FB1BFBA-D97E-4518-9BC5-88B4DB14E1DE}" type="presParOf" srcId="{D0751398-4502-455E-A8D9-32B596D23BD2}" destId="{E93D84F7-02EF-443D-9293-3F74DE3A2020}" srcOrd="11" destOrd="0" presId="urn:microsoft.com/office/officeart/2017/3/layout/DropPinTimeline"/>
    <dgm:cxn modelId="{F6043965-753D-45D4-A30E-F30D51CD57DA}" type="presParOf" srcId="{D0751398-4502-455E-A8D9-32B596D23BD2}" destId="{CCD9551B-14DD-486E-BE40-D8311A4D744D}" srcOrd="12" destOrd="0" presId="urn:microsoft.com/office/officeart/2017/3/layout/DropPinTimeline"/>
    <dgm:cxn modelId="{B1DDC558-D045-4564-8DBB-5A1BE49D8897}" type="presParOf" srcId="{CCD9551B-14DD-486E-BE40-D8311A4D744D}" destId="{2822B49B-F956-4329-8AC4-572A2E3CF757}" srcOrd="0" destOrd="0" presId="urn:microsoft.com/office/officeart/2017/3/layout/DropPinTimeline"/>
    <dgm:cxn modelId="{E0AE5A07-5492-4578-BC06-F65C5815CBA0}" type="presParOf" srcId="{CCD9551B-14DD-486E-BE40-D8311A4D744D}" destId="{1A945ACA-A1F8-48EF-A346-80628C512E13}" srcOrd="1" destOrd="0" presId="urn:microsoft.com/office/officeart/2017/3/layout/DropPinTimeline"/>
    <dgm:cxn modelId="{051E34A4-D982-4C10-93FD-A110FD9A8E92}" type="presParOf" srcId="{1A945ACA-A1F8-48EF-A346-80628C512E13}" destId="{232EFD34-0B2B-4CE2-A19F-09CAA6D97E42}" srcOrd="0" destOrd="0" presId="urn:microsoft.com/office/officeart/2017/3/layout/DropPinTimeline"/>
    <dgm:cxn modelId="{CD42CC2B-CE42-48F1-A535-BC104699A84F}" type="presParOf" srcId="{1A945ACA-A1F8-48EF-A346-80628C512E13}" destId="{321C19A3-1708-40FB-8013-B6DFB7700256}" srcOrd="1" destOrd="0" presId="urn:microsoft.com/office/officeart/2017/3/layout/DropPinTimeline"/>
    <dgm:cxn modelId="{17987304-5BAD-45D6-AA83-D0F9353FE308}" type="presParOf" srcId="{CCD9551B-14DD-486E-BE40-D8311A4D744D}" destId="{CBD2E81F-E42E-4B07-8416-65476F4F1E38}" srcOrd="2" destOrd="0" presId="urn:microsoft.com/office/officeart/2017/3/layout/DropPinTimeline"/>
    <dgm:cxn modelId="{5847780C-0D31-4614-A8AC-F8B30FB3FA0A}" type="presParOf" srcId="{CCD9551B-14DD-486E-BE40-D8311A4D744D}" destId="{CD8C69A7-2B0E-4970-80DE-40C8EF62B07E}" srcOrd="3" destOrd="0" presId="urn:microsoft.com/office/officeart/2017/3/layout/DropPinTimeline"/>
    <dgm:cxn modelId="{DDAFBD73-A640-40BF-9A12-02DBCE6B2DE2}" type="presParOf" srcId="{CCD9551B-14DD-486E-BE40-D8311A4D744D}" destId="{C33F6B93-268B-4E3B-9EC5-17006EDA7F97}" srcOrd="4" destOrd="0" presId="urn:microsoft.com/office/officeart/2017/3/layout/DropPinTimeline"/>
    <dgm:cxn modelId="{9F3C0A5E-BA8E-4C13-9261-6CC43CA9B91C}" type="presParOf" srcId="{CCD9551B-14DD-486E-BE40-D8311A4D744D}" destId="{3A6CC58B-F236-48D7-8E33-29A99D4A1DE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419EC9-A390-44FD-9EA9-F82A4666C5B3}"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30F20876-99AF-485B-905F-72E0BD7A131A}">
      <dgm:prSet phldrT="[Text]" phldr="0"/>
      <dgm:spPr/>
      <dgm:t>
        <a:bodyPr/>
        <a:lstStyle/>
        <a:p>
          <a:pPr algn="l">
            <a:lnSpc>
              <a:spcPct val="90000"/>
            </a:lnSpc>
            <a:defRPr b="1"/>
          </a:pPr>
          <a:r>
            <a:rPr lang="en-US" sz="1600">
              <a:solidFill>
                <a:srgbClr val="F2F2F2"/>
              </a:solidFill>
              <a:latin typeface="Avenir Next LT Pro"/>
              <a:ea typeface="+mn-ea"/>
              <a:cs typeface="+mn-cs"/>
            </a:rPr>
            <a:t>GIL Documentation Migration</a:t>
          </a:r>
          <a:endParaRPr lang="en-US" sz="1600">
            <a:solidFill>
              <a:srgbClr val="F2F2F2"/>
            </a:solidFill>
            <a:ea typeface="+mn-ea"/>
            <a:cs typeface="+mn-cs"/>
          </a:endParaRPr>
        </a:p>
      </dgm:t>
    </dgm:pt>
    <dgm:pt modelId="{4AD32DE1-6AEE-4810-9D55-55CBC06C29EE}" type="parTrans" cxnId="{8F720A0F-1FAA-421E-983E-E7E909CA3D42}">
      <dgm:prSet/>
      <dgm:spPr/>
      <dgm:t>
        <a:bodyPr/>
        <a:lstStyle/>
        <a:p>
          <a:endParaRPr lang="en-US"/>
        </a:p>
      </dgm:t>
    </dgm:pt>
    <dgm:pt modelId="{7CE21FAB-9D02-41E0-8552-AC2C33EB8668}" type="sibTrans" cxnId="{8F720A0F-1FAA-421E-983E-E7E909CA3D42}">
      <dgm:prSet/>
      <dgm:spPr/>
      <dgm:t>
        <a:bodyPr/>
        <a:lstStyle/>
        <a:p>
          <a:endParaRPr lang="en-US"/>
        </a:p>
      </dgm:t>
    </dgm:pt>
    <dgm:pt modelId="{A3E9EAEF-7485-43C9-B6F5-5AA1B7E16D79}">
      <dgm:prSet phldrT="[Text]" phldr="0"/>
      <dgm:spPr/>
      <dgm:t>
        <a:bodyPr/>
        <a:lstStyle/>
        <a:p>
          <a:pPr algn="l">
            <a:lnSpc>
              <a:spcPct val="90000"/>
            </a:lnSpc>
          </a:pPr>
          <a:r>
            <a:rPr lang="en-US" sz="1200">
              <a:solidFill>
                <a:srgbClr val="F2F2F2"/>
              </a:solidFill>
              <a:latin typeface="Avenir Next LT Pro"/>
              <a:ea typeface="+mn-ea"/>
              <a:cs typeface="+mn-cs"/>
            </a:rPr>
            <a:t>2026</a:t>
          </a:r>
          <a:endParaRPr lang="en-US" sz="1200">
            <a:solidFill>
              <a:srgbClr val="F2F2F2"/>
            </a:solidFill>
            <a:ea typeface="+mn-ea"/>
            <a:cs typeface="+mn-cs"/>
          </a:endParaRPr>
        </a:p>
      </dgm:t>
    </dgm:pt>
    <dgm:pt modelId="{98CF1F08-F30D-4473-8BF2-D1ECC2EC8729}" type="parTrans" cxnId="{D71CD6AB-EB09-404A-A1F7-01903F1FE6B4}">
      <dgm:prSet/>
      <dgm:spPr/>
      <dgm:t>
        <a:bodyPr/>
        <a:lstStyle/>
        <a:p>
          <a:endParaRPr lang="en-US"/>
        </a:p>
      </dgm:t>
    </dgm:pt>
    <dgm:pt modelId="{28F30A30-DC30-4EAF-975A-74108733FE2E}" type="sibTrans" cxnId="{D71CD6AB-EB09-404A-A1F7-01903F1FE6B4}">
      <dgm:prSet/>
      <dgm:spPr/>
      <dgm:t>
        <a:bodyPr/>
        <a:lstStyle/>
        <a:p>
          <a:endParaRPr lang="en-US"/>
        </a:p>
      </dgm:t>
    </dgm:pt>
    <dgm:pt modelId="{17183DEA-E54A-4F44-9EB9-B40211FD6950}">
      <dgm:prSet phldrT="[Text]" phldr="0"/>
      <dgm:spPr/>
      <dgm:t>
        <a:bodyPr/>
        <a:lstStyle/>
        <a:p>
          <a:pPr algn="l">
            <a:lnSpc>
              <a:spcPct val="90000"/>
            </a:lnSpc>
            <a:defRPr b="1"/>
          </a:pPr>
          <a:r>
            <a:rPr lang="en-US" sz="1600">
              <a:solidFill>
                <a:srgbClr val="F2F2F2"/>
              </a:solidFill>
              <a:latin typeface="Avenir Next LT Pro"/>
              <a:ea typeface="+mn-ea"/>
              <a:cs typeface="+mn-cs"/>
            </a:rPr>
            <a:t>Training Initiatives</a:t>
          </a:r>
        </a:p>
      </dgm:t>
    </dgm:pt>
    <dgm:pt modelId="{1C5BC281-1937-4428-BB5C-774E68250946}" type="parTrans" cxnId="{54EAEF43-1A17-4E6D-B1A6-543A5400C3D4}">
      <dgm:prSet/>
      <dgm:spPr/>
      <dgm:t>
        <a:bodyPr/>
        <a:lstStyle/>
        <a:p>
          <a:endParaRPr lang="en-US"/>
        </a:p>
      </dgm:t>
    </dgm:pt>
    <dgm:pt modelId="{9BAEA090-3D7C-4A81-924E-D6AA06016E06}" type="sibTrans" cxnId="{54EAEF43-1A17-4E6D-B1A6-543A5400C3D4}">
      <dgm:prSet/>
      <dgm:spPr/>
      <dgm:t>
        <a:bodyPr/>
        <a:lstStyle/>
        <a:p>
          <a:endParaRPr lang="en-US"/>
        </a:p>
      </dgm:t>
    </dgm:pt>
    <dgm:pt modelId="{0474BBBD-193F-449A-B085-A5BD9F6D3F26}">
      <dgm:prSet phldrT="[Text]" phldr="0"/>
      <dgm:spPr/>
      <dgm:t>
        <a:bodyPr/>
        <a:lstStyle/>
        <a:p>
          <a:pPr algn="l">
            <a:lnSpc>
              <a:spcPct val="90000"/>
            </a:lnSpc>
            <a:defRPr b="1"/>
          </a:pPr>
          <a:r>
            <a:rPr lang="en-US" sz="1600">
              <a:solidFill>
                <a:srgbClr val="F2F2F2"/>
              </a:solidFill>
              <a:latin typeface="Avenir Next LT Pro"/>
              <a:ea typeface="+mn-ea"/>
              <a:cs typeface="+mn-cs"/>
            </a:rPr>
            <a:t>Rapido</a:t>
          </a:r>
          <a:endParaRPr lang="en-US" sz="1600">
            <a:solidFill>
              <a:srgbClr val="F2F2F2"/>
            </a:solidFill>
            <a:ea typeface="+mn-ea"/>
            <a:cs typeface="+mn-cs"/>
          </a:endParaRPr>
        </a:p>
      </dgm:t>
    </dgm:pt>
    <dgm:pt modelId="{51F79B97-D369-40BC-9B71-A49A0662F98B}" type="parTrans" cxnId="{925C7804-8A5F-4CD1-A65C-76107E0317A0}">
      <dgm:prSet/>
      <dgm:spPr/>
      <dgm:t>
        <a:bodyPr/>
        <a:lstStyle/>
        <a:p>
          <a:endParaRPr lang="en-US"/>
        </a:p>
      </dgm:t>
    </dgm:pt>
    <dgm:pt modelId="{A89AEAE6-2ACC-47D2-B698-B956A6519FA9}" type="sibTrans" cxnId="{925C7804-8A5F-4CD1-A65C-76107E0317A0}">
      <dgm:prSet/>
      <dgm:spPr/>
      <dgm:t>
        <a:bodyPr/>
        <a:lstStyle/>
        <a:p>
          <a:endParaRPr lang="en-US"/>
        </a:p>
      </dgm:t>
    </dgm:pt>
    <dgm:pt modelId="{C52EB918-F6C1-48A3-A28E-322921EB7612}">
      <dgm:prSet phldrT="[Text]" phldr="0"/>
      <dgm:spPr/>
      <dgm:t>
        <a:bodyPr/>
        <a:lstStyle/>
        <a:p>
          <a:pPr algn="l">
            <a:lnSpc>
              <a:spcPct val="90000"/>
            </a:lnSpc>
          </a:pPr>
          <a:r>
            <a:rPr lang="en-US" sz="1200">
              <a:solidFill>
                <a:srgbClr val="F2F2F2"/>
              </a:solidFill>
              <a:latin typeface="Avenir Next LT Pro"/>
              <a:ea typeface="+mn-ea"/>
              <a:cs typeface="+mn-cs"/>
            </a:rPr>
            <a:t>Summer 2026 – Demo/Training</a:t>
          </a:r>
        </a:p>
      </dgm:t>
    </dgm:pt>
    <dgm:pt modelId="{79ECD6DD-A078-42ED-918C-E85AB75A09DB}" type="parTrans" cxnId="{06FB2CFD-2EB6-48D3-A633-1A26B97C6EE9}">
      <dgm:prSet/>
      <dgm:spPr/>
      <dgm:t>
        <a:bodyPr/>
        <a:lstStyle/>
        <a:p>
          <a:endParaRPr lang="en-US"/>
        </a:p>
      </dgm:t>
    </dgm:pt>
    <dgm:pt modelId="{DF7CADF1-4E8C-41D1-946F-75B349A8C701}" type="sibTrans" cxnId="{06FB2CFD-2EB6-48D3-A633-1A26B97C6EE9}">
      <dgm:prSet/>
      <dgm:spPr/>
      <dgm:t>
        <a:bodyPr/>
        <a:lstStyle/>
        <a:p>
          <a:endParaRPr lang="en-US"/>
        </a:p>
      </dgm:t>
    </dgm:pt>
    <dgm:pt modelId="{CDB72F9E-930B-4E8E-9232-C2836EDF11A2}">
      <dgm:prSet phldr="0"/>
      <dgm:spPr/>
      <dgm:t>
        <a:bodyPr/>
        <a:lstStyle/>
        <a:p>
          <a:pPr algn="l">
            <a:lnSpc>
              <a:spcPct val="90000"/>
            </a:lnSpc>
            <a:defRPr b="1"/>
          </a:pPr>
          <a:r>
            <a:rPr lang="en-US" sz="1600">
              <a:solidFill>
                <a:srgbClr val="F2F2F2"/>
              </a:solidFill>
              <a:latin typeface="Avenir Next LT Pro"/>
              <a:ea typeface="+mn-ea"/>
              <a:cs typeface="+mn-cs"/>
            </a:rPr>
            <a:t>Primo NDE</a:t>
          </a:r>
        </a:p>
      </dgm:t>
    </dgm:pt>
    <dgm:pt modelId="{DEB42B1B-2F20-49C2-AB78-E16A950703FD}" type="parTrans" cxnId="{1ADA7F86-E8AD-4B41-B4B6-E2F3880E1F2C}">
      <dgm:prSet/>
      <dgm:spPr/>
      <dgm:t>
        <a:bodyPr/>
        <a:lstStyle/>
        <a:p>
          <a:endParaRPr lang="en-US"/>
        </a:p>
      </dgm:t>
    </dgm:pt>
    <dgm:pt modelId="{240A8E75-0242-44A9-8D20-6CF8C8F45758}" type="sibTrans" cxnId="{1ADA7F86-E8AD-4B41-B4B6-E2F3880E1F2C}">
      <dgm:prSet/>
      <dgm:spPr/>
      <dgm:t>
        <a:bodyPr/>
        <a:lstStyle/>
        <a:p>
          <a:endParaRPr lang="en-US"/>
        </a:p>
      </dgm:t>
    </dgm:pt>
    <dgm:pt modelId="{1F5F4CA4-49F0-43C9-B7D4-3C3EE18AB97E}">
      <dgm:prSet phldr="0"/>
      <dgm:spPr/>
      <dgm:t>
        <a:bodyPr/>
        <a:lstStyle/>
        <a:p>
          <a:pPr algn="l">
            <a:lnSpc>
              <a:spcPct val="90000"/>
            </a:lnSpc>
          </a:pPr>
          <a:r>
            <a:rPr lang="en-US" sz="1200">
              <a:solidFill>
                <a:srgbClr val="F2F2F2"/>
              </a:solidFill>
              <a:latin typeface="Avenir Next LT Pro"/>
              <a:ea typeface="+mn-ea"/>
              <a:cs typeface="+mn-cs"/>
            </a:rPr>
            <a:t>Spring 2027 – Implementation, Testing</a:t>
          </a:r>
          <a:endParaRPr lang="en-US" sz="1200">
            <a:solidFill>
              <a:srgbClr val="F2F2F2"/>
            </a:solidFill>
            <a:ea typeface="+mn-ea"/>
            <a:cs typeface="+mn-cs"/>
          </a:endParaRPr>
        </a:p>
      </dgm:t>
    </dgm:pt>
    <dgm:pt modelId="{391BA3F1-E131-467D-B80A-7687F6289A76}" type="parTrans" cxnId="{0E150EFD-A6F3-47DA-9A08-5438CE275200}">
      <dgm:prSet/>
      <dgm:spPr/>
      <dgm:t>
        <a:bodyPr/>
        <a:lstStyle/>
        <a:p>
          <a:endParaRPr lang="en-US"/>
        </a:p>
      </dgm:t>
    </dgm:pt>
    <dgm:pt modelId="{86E6FC29-FA68-40AA-B355-2295F23A8E30}" type="sibTrans" cxnId="{0E150EFD-A6F3-47DA-9A08-5438CE275200}">
      <dgm:prSet/>
      <dgm:spPr/>
      <dgm:t>
        <a:bodyPr/>
        <a:lstStyle/>
        <a:p>
          <a:endParaRPr lang="en-US"/>
        </a:p>
      </dgm:t>
    </dgm:pt>
    <dgm:pt modelId="{5242AD2E-0815-4FF0-8886-0B8AE2F4E2F7}">
      <dgm:prSet phldr="0"/>
      <dgm:spPr/>
      <dgm:t>
        <a:bodyPr/>
        <a:lstStyle/>
        <a:p>
          <a:pPr algn="l">
            <a:lnSpc>
              <a:spcPct val="90000"/>
            </a:lnSpc>
          </a:pPr>
          <a:r>
            <a:rPr lang="en-US" sz="1200">
              <a:solidFill>
                <a:srgbClr val="F2F2F2"/>
              </a:solidFill>
              <a:latin typeface="Avenir Next LT Pro"/>
              <a:ea typeface="+mn-ea"/>
              <a:cs typeface="+mn-cs"/>
            </a:rPr>
            <a:t>Summer 2027 – Go Live</a:t>
          </a:r>
        </a:p>
      </dgm:t>
    </dgm:pt>
    <dgm:pt modelId="{34207F81-04B8-4EFB-9752-E398C9A41215}" type="parTrans" cxnId="{70EE6790-71F1-4A26-8C3B-FA04B74E3A10}">
      <dgm:prSet/>
      <dgm:spPr/>
      <dgm:t>
        <a:bodyPr/>
        <a:lstStyle/>
        <a:p>
          <a:endParaRPr lang="en-US"/>
        </a:p>
      </dgm:t>
    </dgm:pt>
    <dgm:pt modelId="{DF3F8BB0-5036-4C4D-B2D1-7A3C5FF30351}" type="sibTrans" cxnId="{70EE6790-71F1-4A26-8C3B-FA04B74E3A10}">
      <dgm:prSet/>
      <dgm:spPr/>
      <dgm:t>
        <a:bodyPr/>
        <a:lstStyle/>
        <a:p>
          <a:endParaRPr lang="en-US"/>
        </a:p>
      </dgm:t>
    </dgm:pt>
    <dgm:pt modelId="{C51ADA85-B4E6-40E2-858D-8041326A82F0}">
      <dgm:prSet phldr="0"/>
      <dgm:spPr/>
      <dgm:t>
        <a:bodyPr/>
        <a:lstStyle/>
        <a:p>
          <a:pPr algn="l">
            <a:lnSpc>
              <a:spcPct val="90000"/>
            </a:lnSpc>
          </a:pPr>
          <a:r>
            <a:rPr lang="en-US" sz="1200">
              <a:solidFill>
                <a:srgbClr val="F2F2F2"/>
              </a:solidFill>
              <a:latin typeface="Avenir Next LT Pro"/>
              <a:ea typeface="+mn-ea"/>
              <a:cs typeface="+mn-cs"/>
            </a:rPr>
            <a:t>Committees, </a:t>
          </a:r>
          <a:r>
            <a:rPr lang="en-US" sz="1200" err="1">
              <a:solidFill>
                <a:srgbClr val="F2F2F2"/>
              </a:solidFill>
              <a:latin typeface="Avenir Next LT Pro"/>
              <a:ea typeface="+mn-ea"/>
              <a:cs typeface="+mn-cs"/>
            </a:rPr>
            <a:t>ExLibris</a:t>
          </a:r>
          <a:r>
            <a:rPr lang="en-US" sz="1200">
              <a:solidFill>
                <a:srgbClr val="F2F2F2"/>
              </a:solidFill>
              <a:latin typeface="Avenir Next LT Pro"/>
              <a:ea typeface="+mn-ea"/>
              <a:cs typeface="+mn-cs"/>
            </a:rPr>
            <a:t>, &amp; GIL</a:t>
          </a:r>
          <a:endParaRPr lang="en-US" sz="1200">
            <a:solidFill>
              <a:srgbClr val="F2F2F2"/>
            </a:solidFill>
            <a:ea typeface="+mn-ea"/>
            <a:cs typeface="+mn-cs"/>
          </a:endParaRPr>
        </a:p>
      </dgm:t>
    </dgm:pt>
    <dgm:pt modelId="{4F3C1B32-1F4E-45C5-871B-213B6D3DC45F}" type="parTrans" cxnId="{FE377669-4BA2-427A-B9DB-FC53E9AA34F7}">
      <dgm:prSet/>
      <dgm:spPr/>
      <dgm:t>
        <a:bodyPr/>
        <a:lstStyle/>
        <a:p>
          <a:endParaRPr lang="en-US"/>
        </a:p>
      </dgm:t>
    </dgm:pt>
    <dgm:pt modelId="{71486087-7BE8-41FC-9701-824DB79B0863}" type="sibTrans" cxnId="{FE377669-4BA2-427A-B9DB-FC53E9AA34F7}">
      <dgm:prSet/>
      <dgm:spPr/>
      <dgm:t>
        <a:bodyPr/>
        <a:lstStyle/>
        <a:p>
          <a:endParaRPr lang="en-US"/>
        </a:p>
      </dgm:t>
    </dgm:pt>
    <dgm:pt modelId="{44814878-1A07-42E2-B29A-9FFD3D44FE9B}">
      <dgm:prSet phldr="0"/>
      <dgm:spPr/>
      <dgm:t>
        <a:bodyPr/>
        <a:lstStyle/>
        <a:p>
          <a:pPr algn="l">
            <a:lnSpc>
              <a:spcPct val="90000"/>
            </a:lnSpc>
          </a:pPr>
          <a:r>
            <a:rPr lang="en-US" sz="1200">
              <a:solidFill>
                <a:srgbClr val="F2F2F2"/>
              </a:solidFill>
              <a:latin typeface="Calibri"/>
              <a:ea typeface="Calibri"/>
              <a:cs typeface="Calibri"/>
            </a:rPr>
            <a:t>2026</a:t>
          </a:r>
        </a:p>
      </dgm:t>
    </dgm:pt>
    <dgm:pt modelId="{6DE6BD0A-3BFC-46E3-B000-1839D4D68F83}" type="parTrans" cxnId="{F3E12377-FDFE-476F-9A70-9222CC9390B5}">
      <dgm:prSet/>
      <dgm:spPr/>
      <dgm:t>
        <a:bodyPr/>
        <a:lstStyle/>
        <a:p>
          <a:endParaRPr lang="en-US"/>
        </a:p>
      </dgm:t>
    </dgm:pt>
    <dgm:pt modelId="{8C1903F4-3471-4C6D-9ECA-3F7E37F0C9BD}" type="sibTrans" cxnId="{F3E12377-FDFE-476F-9A70-9222CC9390B5}">
      <dgm:prSet/>
      <dgm:spPr/>
      <dgm:t>
        <a:bodyPr/>
        <a:lstStyle/>
        <a:p>
          <a:endParaRPr lang="en-US"/>
        </a:p>
      </dgm:t>
    </dgm:pt>
    <dgm:pt modelId="{F92AE161-1B7C-4A5F-BFB6-D5A9318DAF1A}">
      <dgm:prSet phldr="0"/>
      <dgm:spPr/>
      <dgm:t>
        <a:bodyPr/>
        <a:lstStyle/>
        <a:p>
          <a:pPr algn="l">
            <a:lnSpc>
              <a:spcPct val="90000"/>
            </a:lnSpc>
          </a:pPr>
          <a:r>
            <a:rPr lang="en-US" sz="1200" b="0">
              <a:solidFill>
                <a:srgbClr val="F2F2F2"/>
              </a:solidFill>
              <a:latin typeface="Avenir Next LT Pro"/>
              <a:ea typeface="+mn-ea"/>
              <a:cs typeface="+mn-cs"/>
            </a:rPr>
            <a:t>GIL &amp; Committees</a:t>
          </a:r>
        </a:p>
      </dgm:t>
    </dgm:pt>
    <dgm:pt modelId="{36B5E3FB-1265-4E30-9CE5-916117492A44}" type="parTrans" cxnId="{4F5688EE-B4E5-4A05-A598-AA6EB9A45D09}">
      <dgm:prSet/>
      <dgm:spPr/>
      <dgm:t>
        <a:bodyPr/>
        <a:lstStyle/>
        <a:p>
          <a:endParaRPr lang="en-US"/>
        </a:p>
      </dgm:t>
    </dgm:pt>
    <dgm:pt modelId="{E9766E9C-48B5-4436-A15C-789B1BC9FB38}" type="sibTrans" cxnId="{4F5688EE-B4E5-4A05-A598-AA6EB9A45D09}">
      <dgm:prSet/>
      <dgm:spPr/>
      <dgm:t>
        <a:bodyPr/>
        <a:lstStyle/>
        <a:p>
          <a:endParaRPr lang="en-US"/>
        </a:p>
      </dgm:t>
    </dgm:pt>
    <dgm:pt modelId="{D5ACABC3-642D-48B3-B3A7-546B4D9F86A2}">
      <dgm:prSet phldr="0"/>
      <dgm:spPr/>
      <dgm:t>
        <a:bodyPr/>
        <a:lstStyle/>
        <a:p>
          <a:pPr algn="l">
            <a:lnSpc>
              <a:spcPct val="90000"/>
            </a:lnSpc>
            <a:defRPr b="1"/>
          </a:pPr>
          <a:r>
            <a:rPr lang="en-US" sz="1600">
              <a:solidFill>
                <a:srgbClr val="F2F2F2"/>
              </a:solidFill>
              <a:latin typeface="Avenir Next LT Pro"/>
              <a:ea typeface="+mn-ea"/>
              <a:cs typeface="+mn-cs"/>
            </a:rPr>
            <a:t>Institutional Check-Ins</a:t>
          </a:r>
        </a:p>
      </dgm:t>
    </dgm:pt>
    <dgm:pt modelId="{0D151546-0DFC-4D76-A230-366EF16F871C}" type="parTrans" cxnId="{9BF81BD1-89DB-4188-BCD0-5384FB173378}">
      <dgm:prSet/>
      <dgm:spPr/>
      <dgm:t>
        <a:bodyPr/>
        <a:lstStyle/>
        <a:p>
          <a:endParaRPr lang="en-US"/>
        </a:p>
      </dgm:t>
    </dgm:pt>
    <dgm:pt modelId="{4575AECA-5F56-4E2C-A6D3-5B9A2B7D083C}" type="sibTrans" cxnId="{9BF81BD1-89DB-4188-BCD0-5384FB173378}">
      <dgm:prSet/>
      <dgm:spPr/>
      <dgm:t>
        <a:bodyPr/>
        <a:lstStyle/>
        <a:p>
          <a:endParaRPr lang="en-US"/>
        </a:p>
      </dgm:t>
    </dgm:pt>
    <dgm:pt modelId="{0FCAA8CB-5731-4D6F-8098-732190A37BFB}">
      <dgm:prSet phldr="0"/>
      <dgm:spPr/>
      <dgm:t>
        <a:bodyPr/>
        <a:lstStyle/>
        <a:p>
          <a:pPr algn="l">
            <a:lnSpc>
              <a:spcPct val="90000"/>
            </a:lnSpc>
          </a:pPr>
          <a:r>
            <a:rPr lang="en-US" sz="1200">
              <a:solidFill>
                <a:srgbClr val="F2F2F2"/>
              </a:solidFill>
              <a:latin typeface="Avenir Next LT Pro"/>
              <a:ea typeface="+mn-ea"/>
              <a:cs typeface="+mn-cs"/>
            </a:rPr>
            <a:t>GIL &amp; Libraries</a:t>
          </a:r>
        </a:p>
      </dgm:t>
    </dgm:pt>
    <dgm:pt modelId="{C50EC117-E6A9-4F2C-9DF0-AB9D731CF01E}" type="parTrans" cxnId="{BC6AEE81-DF4D-438B-AA19-06942D1EBA0F}">
      <dgm:prSet/>
      <dgm:spPr/>
      <dgm:t>
        <a:bodyPr/>
        <a:lstStyle/>
        <a:p>
          <a:endParaRPr lang="en-US"/>
        </a:p>
      </dgm:t>
    </dgm:pt>
    <dgm:pt modelId="{15038950-795C-4C2D-AF09-ACDF3B2EFA8B}" type="sibTrans" cxnId="{BC6AEE81-DF4D-438B-AA19-06942D1EBA0F}">
      <dgm:prSet/>
      <dgm:spPr/>
      <dgm:t>
        <a:bodyPr/>
        <a:lstStyle/>
        <a:p>
          <a:endParaRPr lang="en-US"/>
        </a:p>
      </dgm:t>
    </dgm:pt>
    <dgm:pt modelId="{67DC6D93-0E41-4B5B-A4C9-D139A6179571}">
      <dgm:prSet phldr="0"/>
      <dgm:spPr/>
      <dgm:t>
        <a:bodyPr/>
        <a:lstStyle/>
        <a:p>
          <a:pPr algn="l">
            <a:lnSpc>
              <a:spcPct val="90000"/>
            </a:lnSpc>
          </a:pPr>
          <a:r>
            <a:rPr lang="en-US" sz="1200">
              <a:solidFill>
                <a:srgbClr val="F2F2F2"/>
              </a:solidFill>
              <a:latin typeface="Avenir Next LT Pro"/>
              <a:ea typeface="+mn-ea"/>
              <a:cs typeface="+mn-cs"/>
            </a:rPr>
            <a:t>2026</a:t>
          </a:r>
        </a:p>
      </dgm:t>
    </dgm:pt>
    <dgm:pt modelId="{F4D70C77-63F2-42F4-8B01-8DEC9BB3D493}" type="parTrans" cxnId="{1A55F734-760E-4359-8A2C-5FC15E6A39A3}">
      <dgm:prSet/>
      <dgm:spPr/>
      <dgm:t>
        <a:bodyPr/>
        <a:lstStyle/>
        <a:p>
          <a:endParaRPr lang="en-US"/>
        </a:p>
      </dgm:t>
    </dgm:pt>
    <dgm:pt modelId="{0374DF89-27E0-4640-BF9F-4DD6D4168E76}" type="sibTrans" cxnId="{1A55F734-760E-4359-8A2C-5FC15E6A39A3}">
      <dgm:prSet/>
      <dgm:spPr/>
      <dgm:t>
        <a:bodyPr/>
        <a:lstStyle/>
        <a:p>
          <a:endParaRPr lang="en-US"/>
        </a:p>
      </dgm:t>
    </dgm:pt>
    <dgm:pt modelId="{B7A5EDC0-D0A6-4DC3-B18E-A82215551237}">
      <dgm:prSet phldr="0"/>
      <dgm:spPr/>
      <dgm:t>
        <a:bodyPr/>
        <a:lstStyle/>
        <a:p>
          <a:pPr algn="l">
            <a:lnSpc>
              <a:spcPct val="90000"/>
            </a:lnSpc>
            <a:defRPr b="1"/>
          </a:pPr>
          <a:r>
            <a:rPr lang="en-US" sz="1600" b="1">
              <a:latin typeface="Avenir Next LT Pro"/>
              <a:ea typeface="+mn-ea"/>
              <a:cs typeface="+mn-cs"/>
            </a:rPr>
            <a:t>Alma </a:t>
          </a:r>
          <a:r>
            <a:rPr lang="en-US" sz="1600" b="1" err="1">
              <a:latin typeface="Avenir Next LT Pro"/>
              <a:ea typeface="+mn-ea"/>
              <a:cs typeface="+mn-cs"/>
            </a:rPr>
            <a:t>Specto</a:t>
          </a:r>
          <a:endParaRPr lang="en-US" sz="1600" b="1">
            <a:latin typeface="Avenir Next LT Pro"/>
            <a:ea typeface="+mn-ea"/>
            <a:cs typeface="+mn-cs"/>
          </a:endParaRPr>
        </a:p>
      </dgm:t>
    </dgm:pt>
    <dgm:pt modelId="{E21D606F-670B-4EC8-B8FA-FE82F73FFC35}" type="parTrans" cxnId="{8D4F2212-DBFB-4598-A809-560F4D71D45C}">
      <dgm:prSet/>
      <dgm:spPr/>
      <dgm:t>
        <a:bodyPr/>
        <a:lstStyle/>
        <a:p>
          <a:endParaRPr lang="en-US"/>
        </a:p>
      </dgm:t>
    </dgm:pt>
    <dgm:pt modelId="{596509D4-CBC0-433C-ABA5-6E081B2A6661}" type="sibTrans" cxnId="{8D4F2212-DBFB-4598-A809-560F4D71D45C}">
      <dgm:prSet/>
      <dgm:spPr/>
      <dgm:t>
        <a:bodyPr/>
        <a:lstStyle/>
        <a:p>
          <a:endParaRPr lang="en-US"/>
        </a:p>
      </dgm:t>
    </dgm:pt>
    <dgm:pt modelId="{CE25F180-433B-46A3-B4AC-99A4E8409A54}">
      <dgm:prSet phldr="0"/>
      <dgm:spPr/>
      <dgm:t>
        <a:bodyPr/>
        <a:lstStyle/>
        <a:p>
          <a:pPr algn="l">
            <a:lnSpc>
              <a:spcPct val="90000"/>
            </a:lnSpc>
          </a:pPr>
          <a:r>
            <a:rPr lang="en-US" sz="1200" b="0">
              <a:latin typeface="Avenir Next LT Pro"/>
              <a:ea typeface="+mn-ea"/>
              <a:cs typeface="+mn-cs"/>
            </a:rPr>
            <a:t>Summer 2026 – Demo/Training</a:t>
          </a:r>
        </a:p>
      </dgm:t>
    </dgm:pt>
    <dgm:pt modelId="{BA2893F5-694E-48DB-BFE3-1C3C91392CBC}" type="parTrans" cxnId="{080032E6-7216-4AAB-9D71-CFD046A0A6C3}">
      <dgm:prSet/>
      <dgm:spPr/>
      <dgm:t>
        <a:bodyPr/>
        <a:lstStyle/>
        <a:p>
          <a:endParaRPr lang="en-US"/>
        </a:p>
      </dgm:t>
    </dgm:pt>
    <dgm:pt modelId="{93D80106-04EA-4419-8E32-C132D4C91F3A}" type="sibTrans" cxnId="{080032E6-7216-4AAB-9D71-CFD046A0A6C3}">
      <dgm:prSet/>
      <dgm:spPr/>
      <dgm:t>
        <a:bodyPr/>
        <a:lstStyle/>
        <a:p>
          <a:endParaRPr lang="en-US"/>
        </a:p>
      </dgm:t>
    </dgm:pt>
    <dgm:pt modelId="{16109875-63B0-4635-B4EB-84A44B67497F}">
      <dgm:prSet phldr="0"/>
      <dgm:spPr/>
      <dgm:t>
        <a:bodyPr/>
        <a:lstStyle/>
        <a:p>
          <a:pPr algn="l">
            <a:lnSpc>
              <a:spcPct val="90000"/>
            </a:lnSpc>
          </a:pPr>
          <a:r>
            <a:rPr lang="en-US" sz="1200" b="0">
              <a:latin typeface="Avenir Next LT Pro"/>
              <a:ea typeface="+mn-ea"/>
              <a:cs typeface="+mn-cs"/>
            </a:rPr>
            <a:t>GIL, Committees, </a:t>
          </a:r>
          <a:r>
            <a:rPr lang="en-US" sz="1200" b="0" err="1">
              <a:latin typeface="Avenir Next LT Pro"/>
              <a:ea typeface="+mn-ea"/>
              <a:cs typeface="+mn-cs"/>
            </a:rPr>
            <a:t>ExLibris</a:t>
          </a:r>
          <a:r>
            <a:rPr lang="en-US" sz="1200" b="0">
              <a:latin typeface="Avenir Next LT Pro"/>
              <a:ea typeface="+mn-ea"/>
              <a:cs typeface="+mn-cs"/>
            </a:rPr>
            <a:t>, &amp; Libraries</a:t>
          </a:r>
        </a:p>
      </dgm:t>
    </dgm:pt>
    <dgm:pt modelId="{FA8644BF-4167-4A3D-AD19-260EC29C6848}" type="parTrans" cxnId="{A6F7C1E3-032E-404F-9D46-63D4A6709DCE}">
      <dgm:prSet/>
      <dgm:spPr/>
      <dgm:t>
        <a:bodyPr/>
        <a:lstStyle/>
        <a:p>
          <a:endParaRPr lang="en-US"/>
        </a:p>
      </dgm:t>
    </dgm:pt>
    <dgm:pt modelId="{CEA34291-FC04-4304-95C0-8298F61521F0}" type="sibTrans" cxnId="{A6F7C1E3-032E-404F-9D46-63D4A6709DCE}">
      <dgm:prSet/>
      <dgm:spPr/>
      <dgm:t>
        <a:bodyPr/>
        <a:lstStyle/>
        <a:p>
          <a:endParaRPr lang="en-US"/>
        </a:p>
      </dgm:t>
    </dgm:pt>
    <dgm:pt modelId="{145BCFBF-6979-4F86-BBC5-6BDA8A8DAD96}">
      <dgm:prSet phldr="0"/>
      <dgm:spPr/>
      <dgm:t>
        <a:bodyPr/>
        <a:lstStyle/>
        <a:p>
          <a:pPr algn="l">
            <a:lnSpc>
              <a:spcPct val="90000"/>
            </a:lnSpc>
          </a:pPr>
          <a:r>
            <a:rPr lang="en-US" sz="1200">
              <a:solidFill>
                <a:srgbClr val="F2F2F2"/>
              </a:solidFill>
              <a:latin typeface="Calibri"/>
              <a:ea typeface="Calibri"/>
              <a:cs typeface="Calibri"/>
            </a:rPr>
            <a:t>GIL, Committees, </a:t>
          </a:r>
          <a:r>
            <a:rPr lang="en-US" sz="1200" err="1">
              <a:solidFill>
                <a:srgbClr val="F2F2F2"/>
              </a:solidFill>
              <a:latin typeface="Calibri"/>
              <a:ea typeface="Calibri"/>
              <a:cs typeface="Calibri"/>
            </a:rPr>
            <a:t>ExLibris</a:t>
          </a:r>
          <a:r>
            <a:rPr lang="en-US" sz="1200">
              <a:solidFill>
                <a:srgbClr val="F2F2F2"/>
              </a:solidFill>
              <a:latin typeface="Calibri"/>
              <a:ea typeface="Calibri"/>
              <a:cs typeface="Calibri"/>
            </a:rPr>
            <a:t>, &amp; Libraries</a:t>
          </a:r>
          <a:endParaRPr lang="en-US" sz="1200" err="1">
            <a:solidFill>
              <a:srgbClr val="F2F2F2"/>
            </a:solidFill>
            <a:latin typeface="Calibri"/>
            <a:ea typeface="Calibri"/>
            <a:cs typeface="Calibri"/>
          </a:endParaRPr>
        </a:p>
      </dgm:t>
    </dgm:pt>
    <dgm:pt modelId="{DE453D8C-4F1B-4DE0-A0C3-8080767B025D}" type="parTrans" cxnId="{22F42F23-B990-4791-803A-3C882A02038C}">
      <dgm:prSet/>
      <dgm:spPr/>
      <dgm:t>
        <a:bodyPr/>
        <a:lstStyle/>
        <a:p>
          <a:endParaRPr lang="en-US"/>
        </a:p>
      </dgm:t>
    </dgm:pt>
    <dgm:pt modelId="{2FC1D7DD-C91A-4DDC-87D5-03F256FB03D1}" type="sibTrans" cxnId="{22F42F23-B990-4791-803A-3C882A02038C}">
      <dgm:prSet/>
      <dgm:spPr/>
      <dgm:t>
        <a:bodyPr/>
        <a:lstStyle/>
        <a:p>
          <a:endParaRPr lang="en-US"/>
        </a:p>
      </dgm:t>
    </dgm:pt>
    <dgm:pt modelId="{55E472DD-F34D-451F-9972-0A1639B0F371}">
      <dgm:prSet phldr="0"/>
      <dgm:spPr/>
      <dgm:t>
        <a:bodyPr/>
        <a:lstStyle/>
        <a:p>
          <a:pPr algn="l" rtl="0">
            <a:lnSpc>
              <a:spcPct val="90000"/>
            </a:lnSpc>
          </a:pPr>
          <a:r>
            <a:rPr lang="en-US" sz="1200">
              <a:latin typeface="Calibri"/>
              <a:ea typeface="Calibri"/>
              <a:cs typeface="Calibri"/>
            </a:rPr>
            <a:t>Fall 2026 – Implementation Decision / Implementation</a:t>
          </a:r>
        </a:p>
      </dgm:t>
    </dgm:pt>
    <dgm:pt modelId="{9B0E6FEC-4B8D-44F8-945F-2BC57704EC84}" type="parTrans" cxnId="{898347A0-E92F-4F6C-935B-C62FEB8BB5D6}">
      <dgm:prSet/>
      <dgm:spPr/>
      <dgm:t>
        <a:bodyPr/>
        <a:lstStyle/>
        <a:p>
          <a:endParaRPr lang="en-US"/>
        </a:p>
      </dgm:t>
    </dgm:pt>
    <dgm:pt modelId="{388D3FEC-760F-476B-A1B0-FA72CB0C251B}" type="sibTrans" cxnId="{898347A0-E92F-4F6C-935B-C62FEB8BB5D6}">
      <dgm:prSet/>
      <dgm:spPr/>
      <dgm:t>
        <a:bodyPr/>
        <a:lstStyle/>
        <a:p>
          <a:endParaRPr lang="en-US"/>
        </a:p>
      </dgm:t>
    </dgm:pt>
    <dgm:pt modelId="{5175E190-3C9D-41DF-8491-A9BD926C8202}">
      <dgm:prSet phldr="0"/>
      <dgm:spPr/>
      <dgm:t>
        <a:bodyPr/>
        <a:lstStyle/>
        <a:p>
          <a:pPr algn="l">
            <a:lnSpc>
              <a:spcPct val="90000"/>
            </a:lnSpc>
            <a:defRPr b="1"/>
          </a:pPr>
          <a:r>
            <a:rPr lang="en-US" sz="1600" b="1">
              <a:solidFill>
                <a:srgbClr val="F2F2F2"/>
              </a:solidFill>
              <a:latin typeface="Avenir Next LT Pro"/>
              <a:ea typeface="Calibri"/>
              <a:cs typeface="Calibri"/>
            </a:rPr>
            <a:t>Additional Initiatives</a:t>
          </a:r>
        </a:p>
      </dgm:t>
    </dgm:pt>
    <dgm:pt modelId="{38453F44-664E-4630-9822-508A7BEA875D}" type="parTrans" cxnId="{348C7171-011D-4474-B741-4EB795CC3BEB}">
      <dgm:prSet/>
      <dgm:spPr/>
      <dgm:t>
        <a:bodyPr/>
        <a:lstStyle/>
        <a:p>
          <a:endParaRPr lang="en-US"/>
        </a:p>
      </dgm:t>
    </dgm:pt>
    <dgm:pt modelId="{6D5DE98D-6B94-43E8-9C31-CDC362FA5216}" type="sibTrans" cxnId="{348C7171-011D-4474-B741-4EB795CC3BEB}">
      <dgm:prSet/>
      <dgm:spPr/>
      <dgm:t>
        <a:bodyPr/>
        <a:lstStyle/>
        <a:p>
          <a:endParaRPr lang="en-US"/>
        </a:p>
      </dgm:t>
    </dgm:pt>
    <dgm:pt modelId="{7F59BF66-73A6-49E7-8A99-9450C0AC8CAF}">
      <dgm:prSet phldr="0"/>
      <dgm:spPr/>
      <dgm:t>
        <a:bodyPr/>
        <a:lstStyle/>
        <a:p>
          <a:pPr algn="l">
            <a:lnSpc>
              <a:spcPct val="90000"/>
            </a:lnSpc>
          </a:pPr>
          <a:r>
            <a:rPr lang="en-US" sz="1200" b="0">
              <a:solidFill>
                <a:srgbClr val="F2F2F2"/>
              </a:solidFill>
              <a:latin typeface="Avenir Next LT Pro"/>
              <a:ea typeface="Calibri"/>
              <a:cs typeface="Calibri"/>
            </a:rPr>
            <a:t>CDI</a:t>
          </a:r>
          <a:r>
            <a:rPr lang="en-US" sz="1200">
              <a:solidFill>
                <a:srgbClr val="F2F2F2"/>
              </a:solidFill>
              <a:latin typeface="Avenir Next LT Pro"/>
              <a:ea typeface="Calibri"/>
              <a:cs typeface="Calibri"/>
            </a:rPr>
            <a:t>, e-Reserves (possible early imp/planning), etc.</a:t>
          </a:r>
        </a:p>
      </dgm:t>
    </dgm:pt>
    <dgm:pt modelId="{E05D4406-CED1-4F46-9B3B-52051C80F426}" type="parTrans" cxnId="{4A40F0F5-9A91-4872-AC69-1EACA3695769}">
      <dgm:prSet/>
      <dgm:spPr/>
      <dgm:t>
        <a:bodyPr/>
        <a:lstStyle/>
        <a:p>
          <a:endParaRPr lang="en-US"/>
        </a:p>
      </dgm:t>
    </dgm:pt>
    <dgm:pt modelId="{1E490DF9-E7D3-486F-A14F-6E7C83214051}" type="sibTrans" cxnId="{4A40F0F5-9A91-4872-AC69-1EACA3695769}">
      <dgm:prSet/>
      <dgm:spPr/>
      <dgm:t>
        <a:bodyPr/>
        <a:lstStyle/>
        <a:p>
          <a:endParaRPr lang="en-US"/>
        </a:p>
      </dgm:t>
    </dgm:pt>
    <dgm:pt modelId="{1E2C3D1B-C45F-4F53-B7DC-4A2AD1F207FA}">
      <dgm:prSet phldr="0"/>
      <dgm:spPr/>
      <dgm:t>
        <a:bodyPr/>
        <a:lstStyle/>
        <a:p>
          <a:pPr algn="l">
            <a:lnSpc>
              <a:spcPct val="90000"/>
            </a:lnSpc>
          </a:pPr>
          <a:r>
            <a:rPr lang="en-US" sz="1200" b="0">
              <a:solidFill>
                <a:srgbClr val="F2F2F2"/>
              </a:solidFill>
              <a:latin typeface="Avenir Next LT Pro"/>
              <a:ea typeface="Calibri"/>
              <a:cs typeface="Calibri"/>
            </a:rPr>
            <a:t>2027/2028</a:t>
          </a:r>
        </a:p>
      </dgm:t>
    </dgm:pt>
    <dgm:pt modelId="{43A6D043-582D-4F0F-B5D5-63B4BCA1716B}" type="parTrans" cxnId="{EC3E9210-54C4-4643-B108-0600AC374CE8}">
      <dgm:prSet/>
      <dgm:spPr/>
      <dgm:t>
        <a:bodyPr/>
        <a:lstStyle/>
        <a:p>
          <a:endParaRPr lang="en-US"/>
        </a:p>
      </dgm:t>
    </dgm:pt>
    <dgm:pt modelId="{DF1014C1-3FA9-479B-BFBD-A4D216D91DDE}" type="sibTrans" cxnId="{EC3E9210-54C4-4643-B108-0600AC374CE8}">
      <dgm:prSet/>
      <dgm:spPr/>
      <dgm:t>
        <a:bodyPr/>
        <a:lstStyle/>
        <a:p>
          <a:endParaRPr lang="en-US"/>
        </a:p>
      </dgm:t>
    </dgm:pt>
    <dgm:pt modelId="{A08AF2AE-78EF-464F-A3C5-50814BA8C253}">
      <dgm:prSet phldr="0"/>
      <dgm:spPr/>
      <dgm:t>
        <a:bodyPr/>
        <a:lstStyle/>
        <a:p>
          <a:pPr algn="l">
            <a:lnSpc>
              <a:spcPct val="90000"/>
            </a:lnSpc>
          </a:pPr>
          <a:r>
            <a:rPr lang="en-US" sz="1200" b="0">
              <a:solidFill>
                <a:srgbClr val="F2F2F2"/>
              </a:solidFill>
              <a:latin typeface="Avenir Next LT Pro"/>
              <a:ea typeface="Calibri"/>
              <a:cs typeface="Calibri"/>
            </a:rPr>
            <a:t>Rapido Phase 2</a:t>
          </a:r>
        </a:p>
      </dgm:t>
    </dgm:pt>
    <dgm:pt modelId="{7E35365B-85AC-484E-97BE-137167FF1DFA}" type="parTrans" cxnId="{0940E8D8-3FC1-496B-85FB-881463C9A1D6}">
      <dgm:prSet/>
      <dgm:spPr/>
      <dgm:t>
        <a:bodyPr/>
        <a:lstStyle/>
        <a:p>
          <a:endParaRPr lang="en-US"/>
        </a:p>
      </dgm:t>
    </dgm:pt>
    <dgm:pt modelId="{B8F0CA35-866E-46EE-A758-69E08126D772}" type="sibTrans" cxnId="{0940E8D8-3FC1-496B-85FB-881463C9A1D6}">
      <dgm:prSet/>
      <dgm:spPr/>
      <dgm:t>
        <a:bodyPr/>
        <a:lstStyle/>
        <a:p>
          <a:endParaRPr lang="en-US"/>
        </a:p>
      </dgm:t>
    </dgm:pt>
    <dgm:pt modelId="{E1F6B4E6-09DA-41A1-B109-DCF052952649}">
      <dgm:prSet phldr="0"/>
      <dgm:spPr/>
      <dgm:t>
        <a:bodyPr/>
        <a:lstStyle/>
        <a:p>
          <a:pPr algn="l">
            <a:lnSpc>
              <a:spcPct val="90000"/>
            </a:lnSpc>
          </a:pPr>
          <a:r>
            <a:rPr lang="en-US" sz="1200">
              <a:solidFill>
                <a:srgbClr val="F2F2F2"/>
              </a:solidFill>
              <a:latin typeface="Avenir Next LT Pro"/>
              <a:ea typeface="+mn-ea"/>
              <a:cs typeface="+mn-cs"/>
            </a:rPr>
            <a:t>Summer - Fall 2026 – Demos/Training/Testing</a:t>
          </a:r>
        </a:p>
      </dgm:t>
    </dgm:pt>
    <dgm:pt modelId="{866B5265-B517-4475-8D54-C74D2C20AB5A}" type="parTrans" cxnId="{F05D2F8D-05DE-48B3-909F-91584E992EE7}">
      <dgm:prSet/>
      <dgm:spPr/>
      <dgm:t>
        <a:bodyPr/>
        <a:lstStyle/>
        <a:p>
          <a:endParaRPr lang="en-US"/>
        </a:p>
      </dgm:t>
    </dgm:pt>
    <dgm:pt modelId="{28EB44C8-4999-4F4C-946E-5A3CFEECE6EE}" type="sibTrans" cxnId="{F05D2F8D-05DE-48B3-909F-91584E992EE7}">
      <dgm:prSet/>
      <dgm:spPr/>
      <dgm:t>
        <a:bodyPr/>
        <a:lstStyle/>
        <a:p>
          <a:endParaRPr lang="en-US"/>
        </a:p>
      </dgm:t>
    </dgm:pt>
    <dgm:pt modelId="{945ABE42-8B81-4BA3-A6AE-E74B3BD0D401}">
      <dgm:prSet/>
      <dgm:spPr/>
      <dgm:t>
        <a:bodyPr/>
        <a:lstStyle/>
        <a:p>
          <a:pPr algn="l">
            <a:lnSpc>
              <a:spcPct val="90000"/>
            </a:lnSpc>
          </a:pPr>
          <a:r>
            <a:rPr lang="en-US" sz="1200">
              <a:solidFill>
                <a:srgbClr val="F2F2F2"/>
              </a:solidFill>
              <a:latin typeface="Avenir Next LT Pro"/>
              <a:ea typeface="+mn-ea"/>
              <a:cs typeface="+mn-cs"/>
            </a:rPr>
            <a:t>Fall 2026 - Config, Implementation, </a:t>
          </a:r>
        </a:p>
      </dgm:t>
    </dgm:pt>
    <dgm:pt modelId="{D68A82D7-3301-4BF0-9853-0B6D377519D5}" type="parTrans" cxnId="{81221C31-F892-4FFF-8477-73302163FA45}">
      <dgm:prSet/>
      <dgm:spPr/>
      <dgm:t>
        <a:bodyPr/>
        <a:lstStyle/>
        <a:p>
          <a:endParaRPr lang="en-US"/>
        </a:p>
      </dgm:t>
    </dgm:pt>
    <dgm:pt modelId="{B43EBE00-3A67-4216-89D4-EF3A04FE3F33}" type="sibTrans" cxnId="{81221C31-F892-4FFF-8477-73302163FA45}">
      <dgm:prSet/>
      <dgm:spPr/>
      <dgm:t>
        <a:bodyPr/>
        <a:lstStyle/>
        <a:p>
          <a:endParaRPr lang="en-US"/>
        </a:p>
      </dgm:t>
    </dgm:pt>
    <dgm:pt modelId="{3C18222F-DF90-419F-A37E-E82D8D3201B1}">
      <dgm:prSet/>
      <dgm:spPr/>
      <dgm:t>
        <a:bodyPr/>
        <a:lstStyle/>
        <a:p>
          <a:pPr algn="l">
            <a:lnSpc>
              <a:spcPct val="90000"/>
            </a:lnSpc>
          </a:pPr>
          <a:r>
            <a:rPr lang="en-US" sz="1200" b="0">
              <a:solidFill>
                <a:srgbClr val="F2F2F2"/>
              </a:solidFill>
              <a:latin typeface="Avenir Next LT Pro"/>
              <a:ea typeface="+mn-ea"/>
              <a:cs typeface="+mn-cs"/>
            </a:rPr>
            <a:t>Jan 2027 - Go Live</a:t>
          </a:r>
          <a:r>
            <a:rPr lang="en-US" sz="1200">
              <a:solidFill>
                <a:srgbClr val="F2F2F2"/>
              </a:solidFill>
              <a:latin typeface="Avenir Next LT Pro"/>
              <a:ea typeface="+mn-ea"/>
              <a:cs typeface="+mn-cs"/>
            </a:rPr>
            <a:t> (Phase 1– GE)</a:t>
          </a:r>
          <a:endParaRPr lang="en-US" sz="1200">
            <a:solidFill>
              <a:srgbClr val="F2F2F2"/>
            </a:solidFill>
            <a:ea typeface="+mn-ea"/>
            <a:cs typeface="+mn-cs"/>
          </a:endParaRPr>
        </a:p>
      </dgm:t>
    </dgm:pt>
    <dgm:pt modelId="{B91003F9-95D8-4DC2-83D7-5F36DD9FF358}" type="parTrans" cxnId="{E07B783E-470D-4718-BD00-4ADB5E4024C4}">
      <dgm:prSet/>
      <dgm:spPr/>
      <dgm:t>
        <a:bodyPr/>
        <a:lstStyle/>
        <a:p>
          <a:endParaRPr lang="en-US"/>
        </a:p>
      </dgm:t>
    </dgm:pt>
    <dgm:pt modelId="{75D0CB35-AFAC-4793-8695-E9CD8EC49FA1}" type="sibTrans" cxnId="{E07B783E-470D-4718-BD00-4ADB5E4024C4}">
      <dgm:prSet/>
      <dgm:spPr/>
      <dgm:t>
        <a:bodyPr/>
        <a:lstStyle/>
        <a:p>
          <a:endParaRPr lang="en-US"/>
        </a:p>
      </dgm:t>
    </dgm:pt>
    <dgm:pt modelId="{0E66C872-E1F4-46AD-86A6-727D422B1E54}">
      <dgm:prSet/>
      <dgm:spPr/>
      <dgm:t>
        <a:bodyPr/>
        <a:lstStyle/>
        <a:p>
          <a:pPr algn="l">
            <a:lnSpc>
              <a:spcPct val="90000"/>
            </a:lnSpc>
          </a:pPr>
          <a:r>
            <a:rPr lang="en-US" sz="1200" b="0">
              <a:solidFill>
                <a:srgbClr val="F2F2F2"/>
              </a:solidFill>
              <a:latin typeface="Calibri"/>
              <a:ea typeface="Calibri"/>
              <a:cs typeface="Calibri"/>
            </a:rPr>
            <a:t>GIL, Committees, </a:t>
          </a:r>
          <a:r>
            <a:rPr lang="en-US" sz="1200" b="0" err="1">
              <a:solidFill>
                <a:srgbClr val="F2F2F2"/>
              </a:solidFill>
              <a:latin typeface="Calibri"/>
              <a:ea typeface="Calibri"/>
              <a:cs typeface="Calibri"/>
            </a:rPr>
            <a:t>ExLibris</a:t>
          </a:r>
          <a:r>
            <a:rPr lang="en-US" sz="1200" b="0">
              <a:solidFill>
                <a:srgbClr val="F2F2F2"/>
              </a:solidFill>
              <a:latin typeface="Calibri"/>
              <a:ea typeface="Calibri"/>
              <a:cs typeface="Calibri"/>
            </a:rPr>
            <a:t>, &amp; Libraries</a:t>
          </a:r>
          <a:endParaRPr lang="en-US" sz="1200" b="1">
            <a:solidFill>
              <a:srgbClr val="F2F2F2"/>
            </a:solidFill>
            <a:latin typeface="Calibri"/>
            <a:ea typeface="Calibri"/>
            <a:cs typeface="Calibri"/>
          </a:endParaRPr>
        </a:p>
      </dgm:t>
    </dgm:pt>
    <dgm:pt modelId="{176E7EC5-3BBD-40EC-84FF-B6F7C79D8910}" type="parTrans" cxnId="{A379B919-10B2-4303-B18B-E20EBE0B3867}">
      <dgm:prSet/>
      <dgm:spPr/>
      <dgm:t>
        <a:bodyPr/>
        <a:lstStyle/>
        <a:p>
          <a:endParaRPr lang="en-US"/>
        </a:p>
      </dgm:t>
    </dgm:pt>
    <dgm:pt modelId="{122B9969-2518-479F-A18B-2804F7A376D1}" type="sibTrans" cxnId="{A379B919-10B2-4303-B18B-E20EBE0B3867}">
      <dgm:prSet/>
      <dgm:spPr/>
      <dgm:t>
        <a:bodyPr/>
        <a:lstStyle/>
        <a:p>
          <a:endParaRPr lang="en-US"/>
        </a:p>
      </dgm:t>
    </dgm:pt>
    <dgm:pt modelId="{FFF57DBC-C818-4A1C-AC66-66A162422717}" type="pres">
      <dgm:prSet presAssocID="{E1419EC9-A390-44FD-9EA9-F82A4666C5B3}" presName="root" presStyleCnt="0">
        <dgm:presLayoutVars>
          <dgm:chMax/>
          <dgm:chPref/>
          <dgm:animLvl val="lvl"/>
        </dgm:presLayoutVars>
      </dgm:prSet>
      <dgm:spPr/>
    </dgm:pt>
    <dgm:pt modelId="{C3BEE008-9CE1-4EA9-A48E-2B1DCE59944F}" type="pres">
      <dgm:prSet presAssocID="{E1419EC9-A390-44FD-9EA9-F82A4666C5B3}" presName="divider" presStyleLbl="fgAcc1" presStyleIdx="0" presStyleCnt="8"/>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D0751398-4502-455E-A8D9-32B596D23BD2}" type="pres">
      <dgm:prSet presAssocID="{E1419EC9-A390-44FD-9EA9-F82A4666C5B3}" presName="nodes" presStyleCnt="0">
        <dgm:presLayoutVars>
          <dgm:chMax/>
          <dgm:chPref/>
          <dgm:animLvl val="lvl"/>
        </dgm:presLayoutVars>
      </dgm:prSet>
      <dgm:spPr/>
    </dgm:pt>
    <dgm:pt modelId="{31668C66-AE47-4DEB-AEFB-2DFBA388A070}" type="pres">
      <dgm:prSet presAssocID="{30F20876-99AF-485B-905F-72E0BD7A131A}" presName="composite" presStyleCnt="0"/>
      <dgm:spPr/>
    </dgm:pt>
    <dgm:pt modelId="{E202853D-BC26-4B9C-A57C-6CD6B3C0693B}" type="pres">
      <dgm:prSet presAssocID="{30F20876-99AF-485B-905F-72E0BD7A131A}"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45CFA7B-4FF6-46D7-988C-B426747D5D66}" type="pres">
      <dgm:prSet presAssocID="{30F20876-99AF-485B-905F-72E0BD7A131A}" presName="DropPinPlaceHolder" presStyleCnt="0"/>
      <dgm:spPr/>
    </dgm:pt>
    <dgm:pt modelId="{234B5E83-DC25-40FB-B0F6-B61ED80A2C99}" type="pres">
      <dgm:prSet presAssocID="{30F20876-99AF-485B-905F-72E0BD7A131A}" presName="DropPin" presStyleLbl="alignNode1" presStyleIdx="0" presStyleCnt="7"/>
      <dgm:spPr/>
    </dgm:pt>
    <dgm:pt modelId="{3493D026-EF95-40A5-BA9F-0B257709BA3D}" type="pres">
      <dgm:prSet presAssocID="{30F20876-99AF-485B-905F-72E0BD7A131A}"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508C35ED-BC36-401E-9993-A6FEA444FFFB}" type="pres">
      <dgm:prSet presAssocID="{30F20876-99AF-485B-905F-72E0BD7A131A}" presName="L2TextContainer" presStyleLbl="revTx" presStyleIdx="0" presStyleCnt="14">
        <dgm:presLayoutVars>
          <dgm:bulletEnabled val="1"/>
        </dgm:presLayoutVars>
      </dgm:prSet>
      <dgm:spPr/>
    </dgm:pt>
    <dgm:pt modelId="{576E48A2-E700-4E02-9920-5BB42E6CED76}" type="pres">
      <dgm:prSet presAssocID="{30F20876-99AF-485B-905F-72E0BD7A131A}" presName="L1TextContainer" presStyleLbl="revTx" presStyleIdx="1" presStyleCnt="14">
        <dgm:presLayoutVars>
          <dgm:chMax val="1"/>
          <dgm:chPref val="1"/>
          <dgm:bulletEnabled val="1"/>
        </dgm:presLayoutVars>
      </dgm:prSet>
      <dgm:spPr/>
    </dgm:pt>
    <dgm:pt modelId="{CD62CDEE-A2AF-4EDB-8779-9A0079F66EA1}" type="pres">
      <dgm:prSet presAssocID="{30F20876-99AF-485B-905F-72E0BD7A131A}"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48EF5C26-DCDA-4F19-A170-89364424BBF7}" type="pres">
      <dgm:prSet presAssocID="{30F20876-99AF-485B-905F-72E0BD7A131A}" presName="EmptyPlaceHolder" presStyleCnt="0"/>
      <dgm:spPr/>
    </dgm:pt>
    <dgm:pt modelId="{403C0BB5-714A-4B60-807D-11145DDC2E65}" type="pres">
      <dgm:prSet presAssocID="{7CE21FAB-9D02-41E0-8552-AC2C33EB8668}" presName="spaceBetweenRectangles" presStyleCnt="0"/>
      <dgm:spPr/>
    </dgm:pt>
    <dgm:pt modelId="{53ACBC55-EE54-4D30-BEA9-46F5B96919CA}" type="pres">
      <dgm:prSet presAssocID="{17183DEA-E54A-4F44-9EB9-B40211FD6950}" presName="composite" presStyleCnt="0"/>
      <dgm:spPr/>
    </dgm:pt>
    <dgm:pt modelId="{3AFD1E1A-C6F1-4BE7-A211-C77D1A23CFFE}" type="pres">
      <dgm:prSet presAssocID="{17183DEA-E54A-4F44-9EB9-B40211FD6950}"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D93F421-06A0-4DD6-95C9-1E4EEF96B7AC}" type="pres">
      <dgm:prSet presAssocID="{17183DEA-E54A-4F44-9EB9-B40211FD6950}" presName="DropPinPlaceHolder" presStyleCnt="0"/>
      <dgm:spPr/>
    </dgm:pt>
    <dgm:pt modelId="{7E342169-64C7-4063-A9B8-BA0C57B7C294}" type="pres">
      <dgm:prSet presAssocID="{17183DEA-E54A-4F44-9EB9-B40211FD6950}" presName="DropPin" presStyleLbl="alignNode1" presStyleIdx="1" presStyleCnt="7"/>
      <dgm:spPr/>
    </dgm:pt>
    <dgm:pt modelId="{23FC30EE-29D4-4A2A-91E8-7AFD15F5185F}" type="pres">
      <dgm:prSet presAssocID="{17183DEA-E54A-4F44-9EB9-B40211FD6950}"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CE3DE0AD-672E-4665-A270-2901CE8F681B}" type="pres">
      <dgm:prSet presAssocID="{17183DEA-E54A-4F44-9EB9-B40211FD6950}" presName="L2TextContainer" presStyleLbl="revTx" presStyleIdx="2" presStyleCnt="14">
        <dgm:presLayoutVars>
          <dgm:bulletEnabled val="1"/>
        </dgm:presLayoutVars>
      </dgm:prSet>
      <dgm:spPr/>
    </dgm:pt>
    <dgm:pt modelId="{28779856-6713-4322-B806-3178F0DE6718}" type="pres">
      <dgm:prSet presAssocID="{17183DEA-E54A-4F44-9EB9-B40211FD6950}" presName="L1TextContainer" presStyleLbl="revTx" presStyleIdx="3" presStyleCnt="14">
        <dgm:presLayoutVars>
          <dgm:chMax val="1"/>
          <dgm:chPref val="1"/>
          <dgm:bulletEnabled val="1"/>
        </dgm:presLayoutVars>
      </dgm:prSet>
      <dgm:spPr/>
    </dgm:pt>
    <dgm:pt modelId="{A8AF3C1A-39E2-4983-BD4B-F6567DFCA7FB}" type="pres">
      <dgm:prSet presAssocID="{17183DEA-E54A-4F44-9EB9-B40211FD6950}"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3E848012-7E97-4EA3-A48E-930B68F529D6}" type="pres">
      <dgm:prSet presAssocID="{17183DEA-E54A-4F44-9EB9-B40211FD6950}" presName="EmptyPlaceHolder" presStyleCnt="0"/>
      <dgm:spPr/>
    </dgm:pt>
    <dgm:pt modelId="{939B0CAA-537A-4615-802F-1FF9C4BC9859}" type="pres">
      <dgm:prSet presAssocID="{9BAEA090-3D7C-4A81-924E-D6AA06016E06}" presName="spaceBetweenRectangles" presStyleCnt="0"/>
      <dgm:spPr/>
    </dgm:pt>
    <dgm:pt modelId="{C3349F22-F721-487E-93CF-90D904B43FFE}" type="pres">
      <dgm:prSet presAssocID="{D5ACABC3-642D-48B3-B3A7-546B4D9F86A2}" presName="composite" presStyleCnt="0"/>
      <dgm:spPr/>
    </dgm:pt>
    <dgm:pt modelId="{F37FF554-A6F0-4AFA-BA6C-BC1E0EE0CF45}" type="pres">
      <dgm:prSet presAssocID="{D5ACABC3-642D-48B3-B3A7-546B4D9F86A2}"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26390D4-CC40-4EF9-A303-34863A7B076A}" type="pres">
      <dgm:prSet presAssocID="{D5ACABC3-642D-48B3-B3A7-546B4D9F86A2}" presName="DropPinPlaceHolder" presStyleCnt="0"/>
      <dgm:spPr/>
    </dgm:pt>
    <dgm:pt modelId="{A1AE3BDB-149A-4627-B76C-A001114DB105}" type="pres">
      <dgm:prSet presAssocID="{D5ACABC3-642D-48B3-B3A7-546B4D9F86A2}" presName="DropPin" presStyleLbl="alignNode1" presStyleIdx="2" presStyleCnt="7"/>
      <dgm:spPr/>
    </dgm:pt>
    <dgm:pt modelId="{43F38886-BAC9-4052-B651-86EEFF843D0F}" type="pres">
      <dgm:prSet presAssocID="{D5ACABC3-642D-48B3-B3A7-546B4D9F86A2}"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3DFAE403-8453-4276-B27F-FCD9A99D8263}" type="pres">
      <dgm:prSet presAssocID="{D5ACABC3-642D-48B3-B3A7-546B4D9F86A2}" presName="L2TextContainer" presStyleLbl="revTx" presStyleIdx="4" presStyleCnt="14">
        <dgm:presLayoutVars>
          <dgm:bulletEnabled val="1"/>
        </dgm:presLayoutVars>
      </dgm:prSet>
      <dgm:spPr/>
    </dgm:pt>
    <dgm:pt modelId="{46135F49-DFAC-4BF3-84F8-1BA48B75B387}" type="pres">
      <dgm:prSet presAssocID="{D5ACABC3-642D-48B3-B3A7-546B4D9F86A2}" presName="L1TextContainer" presStyleLbl="revTx" presStyleIdx="5" presStyleCnt="14">
        <dgm:presLayoutVars>
          <dgm:chMax val="1"/>
          <dgm:chPref val="1"/>
          <dgm:bulletEnabled val="1"/>
        </dgm:presLayoutVars>
      </dgm:prSet>
      <dgm:spPr/>
    </dgm:pt>
    <dgm:pt modelId="{7D39E74E-DC16-4C2F-9843-9611B07E31F6}" type="pres">
      <dgm:prSet presAssocID="{D5ACABC3-642D-48B3-B3A7-546B4D9F86A2}"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801CE829-FF68-4D02-9B0C-DDC584BBBDCA}" type="pres">
      <dgm:prSet presAssocID="{D5ACABC3-642D-48B3-B3A7-546B4D9F86A2}" presName="EmptyPlaceHolder" presStyleCnt="0"/>
      <dgm:spPr/>
    </dgm:pt>
    <dgm:pt modelId="{C604C3DF-9399-4EB7-9551-2ED68C8E60DA}" type="pres">
      <dgm:prSet presAssocID="{4575AECA-5F56-4E2C-A6D3-5B9A2B7D083C}" presName="spaceBetweenRectangles" presStyleCnt="0"/>
      <dgm:spPr/>
    </dgm:pt>
    <dgm:pt modelId="{04767D5C-7844-420F-96C6-D95FBEAA3F4D}" type="pres">
      <dgm:prSet presAssocID="{B7A5EDC0-D0A6-4DC3-B18E-A82215551237}" presName="composite" presStyleCnt="0"/>
      <dgm:spPr/>
    </dgm:pt>
    <dgm:pt modelId="{CFBDD368-E5D6-49AD-9902-B51BA01BBFEE}" type="pres">
      <dgm:prSet presAssocID="{B7A5EDC0-D0A6-4DC3-B18E-A82215551237}"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7689EA-E44B-4993-96D5-712FEDF1BB4B}" type="pres">
      <dgm:prSet presAssocID="{B7A5EDC0-D0A6-4DC3-B18E-A82215551237}" presName="DropPinPlaceHolder" presStyleCnt="0"/>
      <dgm:spPr/>
    </dgm:pt>
    <dgm:pt modelId="{B8743568-47F3-4496-B8A4-E38CE37998D1}" type="pres">
      <dgm:prSet presAssocID="{B7A5EDC0-D0A6-4DC3-B18E-A82215551237}" presName="DropPin" presStyleLbl="alignNode1" presStyleIdx="3" presStyleCnt="7"/>
      <dgm:spPr/>
    </dgm:pt>
    <dgm:pt modelId="{CCEB13E9-1EB5-4EF3-835A-FB1A1261571E}" type="pres">
      <dgm:prSet presAssocID="{B7A5EDC0-D0A6-4DC3-B18E-A8221555123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204D0F1F-AFEE-41DF-B861-F1B0BC8CF7E0}" type="pres">
      <dgm:prSet presAssocID="{B7A5EDC0-D0A6-4DC3-B18E-A82215551237}" presName="L2TextContainer" presStyleLbl="revTx" presStyleIdx="6" presStyleCnt="14">
        <dgm:presLayoutVars>
          <dgm:bulletEnabled val="1"/>
        </dgm:presLayoutVars>
      </dgm:prSet>
      <dgm:spPr/>
    </dgm:pt>
    <dgm:pt modelId="{99AF7A8E-FB60-411B-BB17-4DA15246F3AD}" type="pres">
      <dgm:prSet presAssocID="{B7A5EDC0-D0A6-4DC3-B18E-A82215551237}" presName="L1TextContainer" presStyleLbl="revTx" presStyleIdx="7" presStyleCnt="14">
        <dgm:presLayoutVars>
          <dgm:chMax val="1"/>
          <dgm:chPref val="1"/>
          <dgm:bulletEnabled val="1"/>
        </dgm:presLayoutVars>
      </dgm:prSet>
      <dgm:spPr/>
    </dgm:pt>
    <dgm:pt modelId="{FA787832-F7A8-41F3-976E-70C5217A4AFC}" type="pres">
      <dgm:prSet presAssocID="{B7A5EDC0-D0A6-4DC3-B18E-A82215551237}"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63CC9AB6-F700-4E46-98A1-0FC3652805B4}" type="pres">
      <dgm:prSet presAssocID="{B7A5EDC0-D0A6-4DC3-B18E-A82215551237}" presName="EmptyPlaceHolder" presStyleCnt="0"/>
      <dgm:spPr/>
    </dgm:pt>
    <dgm:pt modelId="{7D02974E-3C54-4349-B90C-2EE7D160E376}" type="pres">
      <dgm:prSet presAssocID="{596509D4-CBC0-433C-ABA5-6E081B2A6661}" presName="spaceBetweenRectangles" presStyleCnt="0"/>
      <dgm:spPr/>
    </dgm:pt>
    <dgm:pt modelId="{08B39555-4B11-4E30-9BF8-E2C2076CD36D}" type="pres">
      <dgm:prSet presAssocID="{0474BBBD-193F-449A-B085-A5BD9F6D3F26}" presName="composite" presStyleCnt="0"/>
      <dgm:spPr/>
    </dgm:pt>
    <dgm:pt modelId="{1F99B8B5-FA57-4EB4-95D4-9AFFDB12301D}" type="pres">
      <dgm:prSet presAssocID="{0474BBBD-193F-449A-B085-A5BD9F6D3F26}"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572B0D0-7627-45AE-A532-5FA7A1712F95}" type="pres">
      <dgm:prSet presAssocID="{0474BBBD-193F-449A-B085-A5BD9F6D3F26}" presName="DropPinPlaceHolder" presStyleCnt="0"/>
      <dgm:spPr/>
    </dgm:pt>
    <dgm:pt modelId="{7942D4AD-E2AD-466B-8917-7B18C52563DF}" type="pres">
      <dgm:prSet presAssocID="{0474BBBD-193F-449A-B085-A5BD9F6D3F26}" presName="DropPin" presStyleLbl="alignNode1" presStyleIdx="4" presStyleCnt="7"/>
      <dgm:spPr/>
    </dgm:pt>
    <dgm:pt modelId="{6238BDAE-B564-4C4E-AE09-AA3E57EDF76D}" type="pres">
      <dgm:prSet presAssocID="{0474BBBD-193F-449A-B085-A5BD9F6D3F26}"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7CA22ADF-AAB0-4D35-8B9A-6E60725732D4}" type="pres">
      <dgm:prSet presAssocID="{0474BBBD-193F-449A-B085-A5BD9F6D3F26}" presName="L2TextContainer" presStyleLbl="revTx" presStyleIdx="8" presStyleCnt="14">
        <dgm:presLayoutVars>
          <dgm:bulletEnabled val="1"/>
        </dgm:presLayoutVars>
      </dgm:prSet>
      <dgm:spPr/>
    </dgm:pt>
    <dgm:pt modelId="{6034CFA1-8433-45C3-BE6A-3A9E0D188824}" type="pres">
      <dgm:prSet presAssocID="{0474BBBD-193F-449A-B085-A5BD9F6D3F26}" presName="L1TextContainer" presStyleLbl="revTx" presStyleIdx="9" presStyleCnt="14">
        <dgm:presLayoutVars>
          <dgm:chMax val="1"/>
          <dgm:chPref val="1"/>
          <dgm:bulletEnabled val="1"/>
        </dgm:presLayoutVars>
      </dgm:prSet>
      <dgm:spPr/>
    </dgm:pt>
    <dgm:pt modelId="{716D27BE-E510-4CBF-A71A-FAD3F6E2E42A}" type="pres">
      <dgm:prSet presAssocID="{0474BBBD-193F-449A-B085-A5BD9F6D3F26}"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E723A3AF-7B65-462B-8048-220FAD9F69A7}" type="pres">
      <dgm:prSet presAssocID="{0474BBBD-193F-449A-B085-A5BD9F6D3F26}" presName="EmptyPlaceHolder" presStyleCnt="0"/>
      <dgm:spPr/>
    </dgm:pt>
    <dgm:pt modelId="{A5F26C85-5617-47DA-9972-40C6706C3555}" type="pres">
      <dgm:prSet presAssocID="{A89AEAE6-2ACC-47D2-B698-B956A6519FA9}" presName="spaceBetweenRectangles" presStyleCnt="0"/>
      <dgm:spPr/>
    </dgm:pt>
    <dgm:pt modelId="{911EE9D9-1623-49BD-A49C-FA71BAC75DF9}" type="pres">
      <dgm:prSet presAssocID="{CDB72F9E-930B-4E8E-9232-C2836EDF11A2}" presName="composite" presStyleCnt="0"/>
      <dgm:spPr/>
    </dgm:pt>
    <dgm:pt modelId="{636C1557-3375-46E3-B889-9C9FBB5E83E3}" type="pres">
      <dgm:prSet presAssocID="{CDB72F9E-930B-4E8E-9232-C2836EDF11A2}"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FD902C1-D951-4AD4-98F5-CEC450C24533}" type="pres">
      <dgm:prSet presAssocID="{CDB72F9E-930B-4E8E-9232-C2836EDF11A2}" presName="DropPinPlaceHolder" presStyleCnt="0"/>
      <dgm:spPr/>
    </dgm:pt>
    <dgm:pt modelId="{73C5AED5-5345-4BFF-B86F-364B95DCD31B}" type="pres">
      <dgm:prSet presAssocID="{CDB72F9E-930B-4E8E-9232-C2836EDF11A2}" presName="DropPin" presStyleLbl="alignNode1" presStyleIdx="5" presStyleCnt="7"/>
      <dgm:spPr/>
    </dgm:pt>
    <dgm:pt modelId="{EEEE4ED7-6334-49DE-B622-42DAC7398275}" type="pres">
      <dgm:prSet presAssocID="{CDB72F9E-930B-4E8E-9232-C2836EDF11A2}"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E99D0987-BEEA-4310-9339-FD04AF48965F}" type="pres">
      <dgm:prSet presAssocID="{CDB72F9E-930B-4E8E-9232-C2836EDF11A2}" presName="L2TextContainer" presStyleLbl="revTx" presStyleIdx="10" presStyleCnt="14">
        <dgm:presLayoutVars>
          <dgm:bulletEnabled val="1"/>
        </dgm:presLayoutVars>
      </dgm:prSet>
      <dgm:spPr/>
    </dgm:pt>
    <dgm:pt modelId="{097559C2-1B44-457B-A2A8-A2873584B89E}" type="pres">
      <dgm:prSet presAssocID="{CDB72F9E-930B-4E8E-9232-C2836EDF11A2}" presName="L1TextContainer" presStyleLbl="revTx" presStyleIdx="11" presStyleCnt="14">
        <dgm:presLayoutVars>
          <dgm:chMax val="1"/>
          <dgm:chPref val="1"/>
          <dgm:bulletEnabled val="1"/>
        </dgm:presLayoutVars>
      </dgm:prSet>
      <dgm:spPr/>
    </dgm:pt>
    <dgm:pt modelId="{188364FB-33A2-4649-BCDD-6B7FE363E559}" type="pres">
      <dgm:prSet presAssocID="{CDB72F9E-930B-4E8E-9232-C2836EDF11A2}"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BBA032BE-FF2D-4306-9207-E061BCB2C48E}" type="pres">
      <dgm:prSet presAssocID="{CDB72F9E-930B-4E8E-9232-C2836EDF11A2}" presName="EmptyPlaceHolder" presStyleCnt="0"/>
      <dgm:spPr/>
    </dgm:pt>
    <dgm:pt modelId="{E93D84F7-02EF-443D-9293-3F74DE3A2020}" type="pres">
      <dgm:prSet presAssocID="{240A8E75-0242-44A9-8D20-6CF8C8F45758}" presName="spaceBetweenRectangles" presStyleCnt="0"/>
      <dgm:spPr/>
    </dgm:pt>
    <dgm:pt modelId="{CCD9551B-14DD-486E-BE40-D8311A4D744D}" type="pres">
      <dgm:prSet presAssocID="{5175E190-3C9D-41DF-8491-A9BD926C8202}" presName="composite" presStyleCnt="0"/>
      <dgm:spPr/>
    </dgm:pt>
    <dgm:pt modelId="{2822B49B-F956-4329-8AC4-572A2E3CF757}" type="pres">
      <dgm:prSet presAssocID="{5175E190-3C9D-41DF-8491-A9BD926C8202}"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A945ACA-A1F8-48EF-A346-80628C512E13}" type="pres">
      <dgm:prSet presAssocID="{5175E190-3C9D-41DF-8491-A9BD926C8202}" presName="DropPinPlaceHolder" presStyleCnt="0"/>
      <dgm:spPr/>
    </dgm:pt>
    <dgm:pt modelId="{232EFD34-0B2B-4CE2-A19F-09CAA6D97E42}" type="pres">
      <dgm:prSet presAssocID="{5175E190-3C9D-41DF-8491-A9BD926C8202}" presName="DropPin" presStyleLbl="alignNode1" presStyleIdx="6" presStyleCnt="7"/>
      <dgm:spPr/>
    </dgm:pt>
    <dgm:pt modelId="{321C19A3-1708-40FB-8013-B6DFB7700256}" type="pres">
      <dgm:prSet presAssocID="{5175E190-3C9D-41DF-8491-A9BD926C8202}"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CBD2E81F-E42E-4B07-8416-65476F4F1E38}" type="pres">
      <dgm:prSet presAssocID="{5175E190-3C9D-41DF-8491-A9BD926C8202}" presName="L2TextContainer" presStyleLbl="revTx" presStyleIdx="12" presStyleCnt="14">
        <dgm:presLayoutVars>
          <dgm:bulletEnabled val="1"/>
        </dgm:presLayoutVars>
      </dgm:prSet>
      <dgm:spPr/>
    </dgm:pt>
    <dgm:pt modelId="{CD8C69A7-2B0E-4970-80DE-40C8EF62B07E}" type="pres">
      <dgm:prSet presAssocID="{5175E190-3C9D-41DF-8491-A9BD926C8202}" presName="L1TextContainer" presStyleLbl="revTx" presStyleIdx="13" presStyleCnt="14">
        <dgm:presLayoutVars>
          <dgm:chMax val="1"/>
          <dgm:chPref val="1"/>
          <dgm:bulletEnabled val="1"/>
        </dgm:presLayoutVars>
      </dgm:prSet>
      <dgm:spPr/>
    </dgm:pt>
    <dgm:pt modelId="{C33F6B93-268B-4E3B-9EC5-17006EDA7F97}" type="pres">
      <dgm:prSet presAssocID="{5175E190-3C9D-41DF-8491-A9BD926C820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3A6CC58B-F236-48D7-8E33-29A99D4A1DE0}" type="pres">
      <dgm:prSet presAssocID="{5175E190-3C9D-41DF-8491-A9BD926C8202}" presName="EmptyPlaceHolder" presStyleCnt="0"/>
      <dgm:spPr/>
    </dgm:pt>
  </dgm:ptLst>
  <dgm:cxnLst>
    <dgm:cxn modelId="{925C7804-8A5F-4CD1-A65C-76107E0317A0}" srcId="{E1419EC9-A390-44FD-9EA9-F82A4666C5B3}" destId="{0474BBBD-193F-449A-B085-A5BD9F6D3F26}" srcOrd="4" destOrd="0" parTransId="{51F79B97-D369-40BC-9B71-A49A0662F98B}" sibTransId="{A89AEAE6-2ACC-47D2-B698-B956A6519FA9}"/>
    <dgm:cxn modelId="{8F720A0F-1FAA-421E-983E-E7E909CA3D42}" srcId="{E1419EC9-A390-44FD-9EA9-F82A4666C5B3}" destId="{30F20876-99AF-485B-905F-72E0BD7A131A}" srcOrd="0" destOrd="0" parTransId="{4AD32DE1-6AEE-4810-9D55-55CBC06C29EE}" sibTransId="{7CE21FAB-9D02-41E0-8552-AC2C33EB8668}"/>
    <dgm:cxn modelId="{EC3E9210-54C4-4643-B108-0600AC374CE8}" srcId="{5175E190-3C9D-41DF-8491-A9BD926C8202}" destId="{1E2C3D1B-C45F-4F53-B7DC-4A2AD1F207FA}" srcOrd="0" destOrd="0" parTransId="{43A6D043-582D-4F0F-B5D5-63B4BCA1716B}" sibTransId="{DF1014C1-3FA9-479B-BFBD-A4D216D91DDE}"/>
    <dgm:cxn modelId="{8D4F2212-DBFB-4598-A809-560F4D71D45C}" srcId="{E1419EC9-A390-44FD-9EA9-F82A4666C5B3}" destId="{B7A5EDC0-D0A6-4DC3-B18E-A82215551237}" srcOrd="3" destOrd="0" parTransId="{E21D606F-670B-4EC8-B8FA-FE82F73FFC35}" sibTransId="{596509D4-CBC0-433C-ABA5-6E081B2A6661}"/>
    <dgm:cxn modelId="{39D8B617-08F8-470D-93F0-D1AEE9E05DC9}" type="presOf" srcId="{1F5F4CA4-49F0-43C9-B7D4-3C3EE18AB97E}" destId="{E99D0987-BEEA-4310-9339-FD04AF48965F}" srcOrd="0" destOrd="1" presId="urn:microsoft.com/office/officeart/2017/3/layout/DropPinTimeline"/>
    <dgm:cxn modelId="{A379B919-10B2-4303-B18B-E20EBE0B3867}" srcId="{0474BBBD-193F-449A-B085-A5BD9F6D3F26}" destId="{0E66C872-E1F4-46AD-86A6-727D422B1E54}" srcOrd="3" destOrd="0" parTransId="{176E7EC5-3BBD-40EC-84FF-B6F7C79D8910}" sibTransId="{122B9969-2518-479F-A18B-2804F7A376D1}"/>
    <dgm:cxn modelId="{22F42F23-B990-4791-803A-3C882A02038C}" srcId="{CDB72F9E-930B-4E8E-9232-C2836EDF11A2}" destId="{145BCFBF-6979-4F86-BBC5-6BDA8A8DAD96}" srcOrd="3" destOrd="0" parTransId="{DE453D8C-4F1B-4DE0-A0C3-8080767B025D}" sibTransId="{2FC1D7DD-C91A-4DDC-87D5-03F256FB03D1}"/>
    <dgm:cxn modelId="{B22BDC24-3921-4B91-A6AA-3471B9813F07}" type="presOf" srcId="{7F59BF66-73A6-49E7-8A99-9450C0AC8CAF}" destId="{CBD2E81F-E42E-4B07-8416-65476F4F1E38}" srcOrd="0" destOrd="2" presId="urn:microsoft.com/office/officeart/2017/3/layout/DropPinTimeline"/>
    <dgm:cxn modelId="{CFE14526-6A2D-4631-AB62-489FA7192EED}" type="presOf" srcId="{E1F6B4E6-09DA-41A1-B109-DCF052952649}" destId="{E99D0987-BEEA-4310-9339-FD04AF48965F}" srcOrd="0" destOrd="0" presId="urn:microsoft.com/office/officeart/2017/3/layout/DropPinTimeline"/>
    <dgm:cxn modelId="{2A12EB2A-4C22-4F0B-A6E3-8C7A32CAA6B1}" type="presOf" srcId="{0FCAA8CB-5731-4D6F-8098-732190A37BFB}" destId="{3DFAE403-8453-4276-B27F-FCD9A99D8263}" srcOrd="0" destOrd="1" presId="urn:microsoft.com/office/officeart/2017/3/layout/DropPinTimeline"/>
    <dgm:cxn modelId="{0857982C-848E-473C-8269-3A8BF45F421E}" type="presOf" srcId="{0E66C872-E1F4-46AD-86A6-727D422B1E54}" destId="{7CA22ADF-AAB0-4D35-8B9A-6E60725732D4}" srcOrd="0" destOrd="3" presId="urn:microsoft.com/office/officeart/2017/3/layout/DropPinTimeline"/>
    <dgm:cxn modelId="{D36AB02D-EDFC-44EE-BF6B-3877D1C8BB00}" type="presOf" srcId="{CDB72F9E-930B-4E8E-9232-C2836EDF11A2}" destId="{097559C2-1B44-457B-A2A8-A2873584B89E}" srcOrd="0" destOrd="0" presId="urn:microsoft.com/office/officeart/2017/3/layout/DropPinTimeline"/>
    <dgm:cxn modelId="{81221C31-F892-4FFF-8477-73302163FA45}" srcId="{0474BBBD-193F-449A-B085-A5BD9F6D3F26}" destId="{945ABE42-8B81-4BA3-A6AE-E74B3BD0D401}" srcOrd="1" destOrd="0" parTransId="{D68A82D7-3301-4BF0-9853-0B6D377519D5}" sibTransId="{B43EBE00-3A67-4216-89D4-EF3A04FE3F33}"/>
    <dgm:cxn modelId="{1A55F734-760E-4359-8A2C-5FC15E6A39A3}" srcId="{D5ACABC3-642D-48B3-B3A7-546B4D9F86A2}" destId="{67DC6D93-0E41-4B5B-A4C9-D139A6179571}" srcOrd="0" destOrd="0" parTransId="{F4D70C77-63F2-42F4-8B01-8DEC9BB3D493}" sibTransId="{0374DF89-27E0-4640-BF9F-4DD6D4168E76}"/>
    <dgm:cxn modelId="{9504BB35-5C04-4D11-AC78-CDF5F8FCB11F}" type="presOf" srcId="{5175E190-3C9D-41DF-8491-A9BD926C8202}" destId="{CD8C69A7-2B0E-4970-80DE-40C8EF62B07E}" srcOrd="0" destOrd="0" presId="urn:microsoft.com/office/officeart/2017/3/layout/DropPinTimeline"/>
    <dgm:cxn modelId="{35C5D335-08A3-4209-8580-73091270512D}" type="presOf" srcId="{C52EB918-F6C1-48A3-A28E-322921EB7612}" destId="{7CA22ADF-AAB0-4D35-8B9A-6E60725732D4}" srcOrd="0" destOrd="0" presId="urn:microsoft.com/office/officeart/2017/3/layout/DropPinTimeline"/>
    <dgm:cxn modelId="{E07B783E-470D-4718-BD00-4ADB5E4024C4}" srcId="{0474BBBD-193F-449A-B085-A5BD9F6D3F26}" destId="{3C18222F-DF90-419F-A37E-E82D8D3201B1}" srcOrd="2" destOrd="0" parTransId="{B91003F9-95D8-4DC2-83D7-5F36DD9FF358}" sibTransId="{75D0CB35-AFAC-4793-8695-E9CD8EC49FA1}"/>
    <dgm:cxn modelId="{54EAEF43-1A17-4E6D-B1A6-543A5400C3D4}" srcId="{E1419EC9-A390-44FD-9EA9-F82A4666C5B3}" destId="{17183DEA-E54A-4F44-9EB9-B40211FD6950}" srcOrd="1" destOrd="0" parTransId="{1C5BC281-1937-4428-BB5C-774E68250946}" sibTransId="{9BAEA090-3D7C-4A81-924E-D6AA06016E06}"/>
    <dgm:cxn modelId="{96C82545-EC55-4315-B81C-A688ACEBC6B5}" type="presOf" srcId="{5242AD2E-0815-4FF0-8886-0B8AE2F4E2F7}" destId="{E99D0987-BEEA-4310-9339-FD04AF48965F}" srcOrd="0" destOrd="2" presId="urn:microsoft.com/office/officeart/2017/3/layout/DropPinTimeline"/>
    <dgm:cxn modelId="{FE377669-4BA2-427A-B9DB-FC53E9AA34F7}" srcId="{17183DEA-E54A-4F44-9EB9-B40211FD6950}" destId="{C51ADA85-B4E6-40E2-858D-8041326A82F0}" srcOrd="1" destOrd="0" parTransId="{4F3C1B32-1F4E-45C5-871B-213B6D3DC45F}" sibTransId="{71486087-7BE8-41FC-9701-824DB79B0863}"/>
    <dgm:cxn modelId="{ADF2716A-684B-4693-BFEB-5F7FC1E7D837}" type="presOf" srcId="{E1419EC9-A390-44FD-9EA9-F82A4666C5B3}" destId="{FFF57DBC-C818-4A1C-AC66-66A162422717}" srcOrd="0" destOrd="0" presId="urn:microsoft.com/office/officeart/2017/3/layout/DropPinTimeline"/>
    <dgm:cxn modelId="{28B8FC6C-47CF-491B-9455-D8ED6B0F5C9A}" type="presOf" srcId="{145BCFBF-6979-4F86-BBC5-6BDA8A8DAD96}" destId="{E99D0987-BEEA-4310-9339-FD04AF48965F}" srcOrd="0" destOrd="3" presId="urn:microsoft.com/office/officeart/2017/3/layout/DropPinTimeline"/>
    <dgm:cxn modelId="{7FC6B44D-9970-4E50-B623-1D43B64398AC}" type="presOf" srcId="{B7A5EDC0-D0A6-4DC3-B18E-A82215551237}" destId="{99AF7A8E-FB60-411B-BB17-4DA15246F3AD}" srcOrd="0" destOrd="0" presId="urn:microsoft.com/office/officeart/2017/3/layout/DropPinTimeline"/>
    <dgm:cxn modelId="{348C7171-011D-4474-B741-4EB795CC3BEB}" srcId="{E1419EC9-A390-44FD-9EA9-F82A4666C5B3}" destId="{5175E190-3C9D-41DF-8491-A9BD926C8202}" srcOrd="6" destOrd="0" parTransId="{38453F44-664E-4630-9822-508A7BEA875D}" sibTransId="{6D5DE98D-6B94-43E8-9C31-CDC362FA5216}"/>
    <dgm:cxn modelId="{F3E12377-FDFE-476F-9A70-9222CC9390B5}" srcId="{17183DEA-E54A-4F44-9EB9-B40211FD6950}" destId="{44814878-1A07-42E2-B29A-9FFD3D44FE9B}" srcOrd="0" destOrd="0" parTransId="{6DE6BD0A-3BFC-46E3-B000-1839D4D68F83}" sibTransId="{8C1903F4-3471-4C6D-9ECA-3F7E37F0C9BD}"/>
    <dgm:cxn modelId="{75456C58-D26F-4A99-AEDA-A0D3E49A1D2B}" type="presOf" srcId="{17183DEA-E54A-4F44-9EB9-B40211FD6950}" destId="{28779856-6713-4322-B806-3178F0DE6718}" srcOrd="0" destOrd="0" presId="urn:microsoft.com/office/officeart/2017/3/layout/DropPinTimeline"/>
    <dgm:cxn modelId="{BF17D379-6EEF-4255-A750-9264CF175B5E}" type="presOf" srcId="{C51ADA85-B4E6-40E2-858D-8041326A82F0}" destId="{CE3DE0AD-672E-4665-A270-2901CE8F681B}" srcOrd="0" destOrd="1" presId="urn:microsoft.com/office/officeart/2017/3/layout/DropPinTimeline"/>
    <dgm:cxn modelId="{BC6AEE81-DF4D-438B-AA19-06942D1EBA0F}" srcId="{D5ACABC3-642D-48B3-B3A7-546B4D9F86A2}" destId="{0FCAA8CB-5731-4D6F-8098-732190A37BFB}" srcOrd="1" destOrd="0" parTransId="{C50EC117-E6A9-4F2C-9DF0-AB9D731CF01E}" sibTransId="{15038950-795C-4C2D-AF09-ACDF3B2EFA8B}"/>
    <dgm:cxn modelId="{E8B67B85-345F-499F-A783-3A488898704E}" type="presOf" srcId="{1E2C3D1B-C45F-4F53-B7DC-4A2AD1F207FA}" destId="{CBD2E81F-E42E-4B07-8416-65476F4F1E38}" srcOrd="0" destOrd="0" presId="urn:microsoft.com/office/officeart/2017/3/layout/DropPinTimeline"/>
    <dgm:cxn modelId="{1ADA7F86-E8AD-4B41-B4B6-E2F3880E1F2C}" srcId="{E1419EC9-A390-44FD-9EA9-F82A4666C5B3}" destId="{CDB72F9E-930B-4E8E-9232-C2836EDF11A2}" srcOrd="5" destOrd="0" parTransId="{DEB42B1B-2F20-49C2-AB78-E16A950703FD}" sibTransId="{240A8E75-0242-44A9-8D20-6CF8C8F45758}"/>
    <dgm:cxn modelId="{33CAEE89-9374-4633-B6A8-384FF6D602B3}" type="presOf" srcId="{A08AF2AE-78EF-464F-A3C5-50814BA8C253}" destId="{CBD2E81F-E42E-4B07-8416-65476F4F1E38}" srcOrd="0" destOrd="1" presId="urn:microsoft.com/office/officeart/2017/3/layout/DropPinTimeline"/>
    <dgm:cxn modelId="{F05D2F8D-05DE-48B3-909F-91584E992EE7}" srcId="{CDB72F9E-930B-4E8E-9232-C2836EDF11A2}" destId="{E1F6B4E6-09DA-41A1-B109-DCF052952649}" srcOrd="0" destOrd="0" parTransId="{866B5265-B517-4475-8D54-C74D2C20AB5A}" sibTransId="{28EB44C8-4999-4F4C-946E-5A3CFEECE6EE}"/>
    <dgm:cxn modelId="{6770618D-4B28-4914-99EE-0F03DDB9C23A}" type="presOf" srcId="{0474BBBD-193F-449A-B085-A5BD9F6D3F26}" destId="{6034CFA1-8433-45C3-BE6A-3A9E0D188824}" srcOrd="0" destOrd="0" presId="urn:microsoft.com/office/officeart/2017/3/layout/DropPinTimeline"/>
    <dgm:cxn modelId="{70EE6790-71F1-4A26-8C3B-FA04B74E3A10}" srcId="{CDB72F9E-930B-4E8E-9232-C2836EDF11A2}" destId="{5242AD2E-0815-4FF0-8886-0B8AE2F4E2F7}" srcOrd="2" destOrd="0" parTransId="{34207F81-04B8-4EFB-9752-E398C9A41215}" sibTransId="{DF3F8BB0-5036-4C4D-B2D1-7A3C5FF30351}"/>
    <dgm:cxn modelId="{08975C93-7856-41E6-A7F6-7FF2D76D1947}" type="presOf" srcId="{44814878-1A07-42E2-B29A-9FFD3D44FE9B}" destId="{CE3DE0AD-672E-4665-A270-2901CE8F681B}" srcOrd="0" destOrd="0" presId="urn:microsoft.com/office/officeart/2017/3/layout/DropPinTimeline"/>
    <dgm:cxn modelId="{2B6B2598-7FA3-4FFC-B1C8-2FED0D81BDC4}" type="presOf" srcId="{3C18222F-DF90-419F-A37E-E82D8D3201B1}" destId="{7CA22ADF-AAB0-4D35-8B9A-6E60725732D4}" srcOrd="0" destOrd="2" presId="urn:microsoft.com/office/officeart/2017/3/layout/DropPinTimeline"/>
    <dgm:cxn modelId="{898347A0-E92F-4F6C-935B-C62FEB8BB5D6}" srcId="{B7A5EDC0-D0A6-4DC3-B18E-A82215551237}" destId="{55E472DD-F34D-451F-9972-0A1639B0F371}" srcOrd="1" destOrd="0" parTransId="{9B0E6FEC-4B8D-44F8-945F-2BC57704EC84}" sibTransId="{388D3FEC-760F-476B-A1B0-FA72CB0C251B}"/>
    <dgm:cxn modelId="{2BF1DFA5-59C6-466A-8B76-53ECE8DDF768}" type="presOf" srcId="{16109875-63B0-4635-B4EB-84A44B67497F}" destId="{204D0F1F-AFEE-41DF-B861-F1B0BC8CF7E0}" srcOrd="0" destOrd="2" presId="urn:microsoft.com/office/officeart/2017/3/layout/DropPinTimeline"/>
    <dgm:cxn modelId="{6AD098A7-1C26-4CE8-9FED-70456FF2E5D4}" type="presOf" srcId="{CE25F180-433B-46A3-B4AC-99A4E8409A54}" destId="{204D0F1F-AFEE-41DF-B861-F1B0BC8CF7E0}" srcOrd="0" destOrd="0" presId="urn:microsoft.com/office/officeart/2017/3/layout/DropPinTimeline"/>
    <dgm:cxn modelId="{D71CD6AB-EB09-404A-A1F7-01903F1FE6B4}" srcId="{30F20876-99AF-485B-905F-72E0BD7A131A}" destId="{A3E9EAEF-7485-43C9-B6F5-5AA1B7E16D79}" srcOrd="0" destOrd="0" parTransId="{98CF1F08-F30D-4473-8BF2-D1ECC2EC8729}" sibTransId="{28F30A30-DC30-4EAF-975A-74108733FE2E}"/>
    <dgm:cxn modelId="{DE356EAD-6064-48C6-8B52-0FBDC30A4E2C}" type="presOf" srcId="{67DC6D93-0E41-4B5B-A4C9-D139A6179571}" destId="{3DFAE403-8453-4276-B27F-FCD9A99D8263}" srcOrd="0" destOrd="0" presId="urn:microsoft.com/office/officeart/2017/3/layout/DropPinTimeline"/>
    <dgm:cxn modelId="{C49395AE-3CFB-47F9-88F2-75832A936D10}" type="presOf" srcId="{55E472DD-F34D-451F-9972-0A1639B0F371}" destId="{204D0F1F-AFEE-41DF-B861-F1B0BC8CF7E0}" srcOrd="0" destOrd="1" presId="urn:microsoft.com/office/officeart/2017/3/layout/DropPinTimeline"/>
    <dgm:cxn modelId="{BC122AB2-F737-4BCB-98CB-5501E227E16F}" type="presOf" srcId="{D5ACABC3-642D-48B3-B3A7-546B4D9F86A2}" destId="{46135F49-DFAC-4BF3-84F8-1BA48B75B387}" srcOrd="0" destOrd="0" presId="urn:microsoft.com/office/officeart/2017/3/layout/DropPinTimeline"/>
    <dgm:cxn modelId="{1FFB9DCD-56A9-4DAA-ACD7-B6C91335FC6D}" type="presOf" srcId="{F92AE161-1B7C-4A5F-BFB6-D5A9318DAF1A}" destId="{508C35ED-BC36-401E-9993-A6FEA444FFFB}" srcOrd="0" destOrd="1" presId="urn:microsoft.com/office/officeart/2017/3/layout/DropPinTimeline"/>
    <dgm:cxn modelId="{9BF81BD1-89DB-4188-BCD0-5384FB173378}" srcId="{E1419EC9-A390-44FD-9EA9-F82A4666C5B3}" destId="{D5ACABC3-642D-48B3-B3A7-546B4D9F86A2}" srcOrd="2" destOrd="0" parTransId="{0D151546-0DFC-4D76-A230-366EF16F871C}" sibTransId="{4575AECA-5F56-4E2C-A6D3-5B9A2B7D083C}"/>
    <dgm:cxn modelId="{18FFC6D1-0B14-409E-B710-F86B993AE31C}" type="presOf" srcId="{A3E9EAEF-7485-43C9-B6F5-5AA1B7E16D79}" destId="{508C35ED-BC36-401E-9993-A6FEA444FFFB}" srcOrd="0" destOrd="0" presId="urn:microsoft.com/office/officeart/2017/3/layout/DropPinTimeline"/>
    <dgm:cxn modelId="{0940E8D8-3FC1-496B-85FB-881463C9A1D6}" srcId="{5175E190-3C9D-41DF-8491-A9BD926C8202}" destId="{A08AF2AE-78EF-464F-A3C5-50814BA8C253}" srcOrd="1" destOrd="0" parTransId="{7E35365B-85AC-484E-97BE-137167FF1DFA}" sibTransId="{B8F0CA35-866E-46EE-A758-69E08126D772}"/>
    <dgm:cxn modelId="{26E761DA-FE15-4B23-B159-CB9F83EEBCEA}" type="presOf" srcId="{30F20876-99AF-485B-905F-72E0BD7A131A}" destId="{576E48A2-E700-4E02-9920-5BB42E6CED76}" srcOrd="0" destOrd="0" presId="urn:microsoft.com/office/officeart/2017/3/layout/DropPinTimeline"/>
    <dgm:cxn modelId="{A6F7C1E3-032E-404F-9D46-63D4A6709DCE}" srcId="{B7A5EDC0-D0A6-4DC3-B18E-A82215551237}" destId="{16109875-63B0-4635-B4EB-84A44B67497F}" srcOrd="2" destOrd="0" parTransId="{FA8644BF-4167-4A3D-AD19-260EC29C6848}" sibTransId="{CEA34291-FC04-4304-95C0-8298F61521F0}"/>
    <dgm:cxn modelId="{080032E6-7216-4AAB-9D71-CFD046A0A6C3}" srcId="{B7A5EDC0-D0A6-4DC3-B18E-A82215551237}" destId="{CE25F180-433B-46A3-B4AC-99A4E8409A54}" srcOrd="0" destOrd="0" parTransId="{BA2893F5-694E-48DB-BFE3-1C3C91392CBC}" sibTransId="{93D80106-04EA-4419-8E32-C132D4C91F3A}"/>
    <dgm:cxn modelId="{4F5688EE-B4E5-4A05-A598-AA6EB9A45D09}" srcId="{30F20876-99AF-485B-905F-72E0BD7A131A}" destId="{F92AE161-1B7C-4A5F-BFB6-D5A9318DAF1A}" srcOrd="1" destOrd="0" parTransId="{36B5E3FB-1265-4E30-9CE5-916117492A44}" sibTransId="{E9766E9C-48B5-4436-A15C-789B1BC9FB38}"/>
    <dgm:cxn modelId="{4A40F0F5-9A91-4872-AC69-1EACA3695769}" srcId="{5175E190-3C9D-41DF-8491-A9BD926C8202}" destId="{7F59BF66-73A6-49E7-8A99-9450C0AC8CAF}" srcOrd="2" destOrd="0" parTransId="{E05D4406-CED1-4F46-9B3B-52051C80F426}" sibTransId="{1E490DF9-E7D3-486F-A14F-6E7C83214051}"/>
    <dgm:cxn modelId="{0E150EFD-A6F3-47DA-9A08-5438CE275200}" srcId="{CDB72F9E-930B-4E8E-9232-C2836EDF11A2}" destId="{1F5F4CA4-49F0-43C9-B7D4-3C3EE18AB97E}" srcOrd="1" destOrd="0" parTransId="{391BA3F1-E131-467D-B80A-7687F6289A76}" sibTransId="{86E6FC29-FA68-40AA-B355-2295F23A8E30}"/>
    <dgm:cxn modelId="{06FB2CFD-2EB6-48D3-A633-1A26B97C6EE9}" srcId="{0474BBBD-193F-449A-B085-A5BD9F6D3F26}" destId="{C52EB918-F6C1-48A3-A28E-322921EB7612}" srcOrd="0" destOrd="0" parTransId="{79ECD6DD-A078-42ED-918C-E85AB75A09DB}" sibTransId="{DF7CADF1-4E8C-41D1-946F-75B349A8C701}"/>
    <dgm:cxn modelId="{D535E2FF-B817-479C-B439-53DA89489DC8}" type="presOf" srcId="{945ABE42-8B81-4BA3-A6AE-E74B3BD0D401}" destId="{7CA22ADF-AAB0-4D35-8B9A-6E60725732D4}" srcOrd="0" destOrd="1" presId="urn:microsoft.com/office/officeart/2017/3/layout/DropPinTimeline"/>
    <dgm:cxn modelId="{FE339D79-14B2-4C86-935F-3263A4A71A45}" type="presParOf" srcId="{FFF57DBC-C818-4A1C-AC66-66A162422717}" destId="{C3BEE008-9CE1-4EA9-A48E-2B1DCE59944F}" srcOrd="0" destOrd="0" presId="urn:microsoft.com/office/officeart/2017/3/layout/DropPinTimeline"/>
    <dgm:cxn modelId="{233A1969-5813-44C0-BF90-15F15A714981}" type="presParOf" srcId="{FFF57DBC-C818-4A1C-AC66-66A162422717}" destId="{D0751398-4502-455E-A8D9-32B596D23BD2}" srcOrd="1" destOrd="0" presId="urn:microsoft.com/office/officeart/2017/3/layout/DropPinTimeline"/>
    <dgm:cxn modelId="{685840DC-BA5F-438E-BE7E-CE4B543CE6B3}" type="presParOf" srcId="{D0751398-4502-455E-A8D9-32B596D23BD2}" destId="{31668C66-AE47-4DEB-AEFB-2DFBA388A070}" srcOrd="0" destOrd="0" presId="urn:microsoft.com/office/officeart/2017/3/layout/DropPinTimeline"/>
    <dgm:cxn modelId="{CFFAE595-5F19-421D-9828-CEA1B3648128}" type="presParOf" srcId="{31668C66-AE47-4DEB-AEFB-2DFBA388A070}" destId="{E202853D-BC26-4B9C-A57C-6CD6B3C0693B}" srcOrd="0" destOrd="0" presId="urn:microsoft.com/office/officeart/2017/3/layout/DropPinTimeline"/>
    <dgm:cxn modelId="{1A19706C-3694-44AD-B73B-6C43C0847391}" type="presParOf" srcId="{31668C66-AE47-4DEB-AEFB-2DFBA388A070}" destId="{845CFA7B-4FF6-46D7-988C-B426747D5D66}" srcOrd="1" destOrd="0" presId="urn:microsoft.com/office/officeart/2017/3/layout/DropPinTimeline"/>
    <dgm:cxn modelId="{506E2169-ABB5-4E75-8090-0B6C5F9B8BB8}" type="presParOf" srcId="{845CFA7B-4FF6-46D7-988C-B426747D5D66}" destId="{234B5E83-DC25-40FB-B0F6-B61ED80A2C99}" srcOrd="0" destOrd="0" presId="urn:microsoft.com/office/officeart/2017/3/layout/DropPinTimeline"/>
    <dgm:cxn modelId="{4BF3E7C4-11D4-43F6-9417-21CCE275C077}" type="presParOf" srcId="{845CFA7B-4FF6-46D7-988C-B426747D5D66}" destId="{3493D026-EF95-40A5-BA9F-0B257709BA3D}" srcOrd="1" destOrd="0" presId="urn:microsoft.com/office/officeart/2017/3/layout/DropPinTimeline"/>
    <dgm:cxn modelId="{E21198F0-FA9E-44BC-8E77-985F4AADFCE8}" type="presParOf" srcId="{31668C66-AE47-4DEB-AEFB-2DFBA388A070}" destId="{508C35ED-BC36-401E-9993-A6FEA444FFFB}" srcOrd="2" destOrd="0" presId="urn:microsoft.com/office/officeart/2017/3/layout/DropPinTimeline"/>
    <dgm:cxn modelId="{B15D2474-ED9E-4570-A496-0011A72C482F}" type="presParOf" srcId="{31668C66-AE47-4DEB-AEFB-2DFBA388A070}" destId="{576E48A2-E700-4E02-9920-5BB42E6CED76}" srcOrd="3" destOrd="0" presId="urn:microsoft.com/office/officeart/2017/3/layout/DropPinTimeline"/>
    <dgm:cxn modelId="{AA72D7B2-8EBA-4101-AAD0-F0C503DEFE99}" type="presParOf" srcId="{31668C66-AE47-4DEB-AEFB-2DFBA388A070}" destId="{CD62CDEE-A2AF-4EDB-8779-9A0079F66EA1}" srcOrd="4" destOrd="0" presId="urn:microsoft.com/office/officeart/2017/3/layout/DropPinTimeline"/>
    <dgm:cxn modelId="{5FCED3F2-BD6E-46DF-AE1B-5DFAFFDE7B26}" type="presParOf" srcId="{31668C66-AE47-4DEB-AEFB-2DFBA388A070}" destId="{48EF5C26-DCDA-4F19-A170-89364424BBF7}" srcOrd="5" destOrd="0" presId="urn:microsoft.com/office/officeart/2017/3/layout/DropPinTimeline"/>
    <dgm:cxn modelId="{2C8F062F-07D5-4373-BDCB-2DE52F37BA12}" type="presParOf" srcId="{D0751398-4502-455E-A8D9-32B596D23BD2}" destId="{403C0BB5-714A-4B60-807D-11145DDC2E65}" srcOrd="1" destOrd="0" presId="urn:microsoft.com/office/officeart/2017/3/layout/DropPinTimeline"/>
    <dgm:cxn modelId="{07AB6AAF-F4BC-48AC-8797-BAA13ECA0C8C}" type="presParOf" srcId="{D0751398-4502-455E-A8D9-32B596D23BD2}" destId="{53ACBC55-EE54-4D30-BEA9-46F5B96919CA}" srcOrd="2" destOrd="0" presId="urn:microsoft.com/office/officeart/2017/3/layout/DropPinTimeline"/>
    <dgm:cxn modelId="{6DE4644B-C519-4AB1-9285-BBBA7EEC3C90}" type="presParOf" srcId="{53ACBC55-EE54-4D30-BEA9-46F5B96919CA}" destId="{3AFD1E1A-C6F1-4BE7-A211-C77D1A23CFFE}" srcOrd="0" destOrd="0" presId="urn:microsoft.com/office/officeart/2017/3/layout/DropPinTimeline"/>
    <dgm:cxn modelId="{400D23CC-BDB6-4522-8210-71160622140C}" type="presParOf" srcId="{53ACBC55-EE54-4D30-BEA9-46F5B96919CA}" destId="{AD93F421-06A0-4DD6-95C9-1E4EEF96B7AC}" srcOrd="1" destOrd="0" presId="urn:microsoft.com/office/officeart/2017/3/layout/DropPinTimeline"/>
    <dgm:cxn modelId="{3AE4B163-E3F5-418B-BE9C-DA47749463F8}" type="presParOf" srcId="{AD93F421-06A0-4DD6-95C9-1E4EEF96B7AC}" destId="{7E342169-64C7-4063-A9B8-BA0C57B7C294}" srcOrd="0" destOrd="0" presId="urn:microsoft.com/office/officeart/2017/3/layout/DropPinTimeline"/>
    <dgm:cxn modelId="{A1BD72DC-27DB-468B-A93B-8DF5805D6A8D}" type="presParOf" srcId="{AD93F421-06A0-4DD6-95C9-1E4EEF96B7AC}" destId="{23FC30EE-29D4-4A2A-91E8-7AFD15F5185F}" srcOrd="1" destOrd="0" presId="urn:microsoft.com/office/officeart/2017/3/layout/DropPinTimeline"/>
    <dgm:cxn modelId="{46E67709-3D9B-4E33-8197-4AF3AC97A194}" type="presParOf" srcId="{53ACBC55-EE54-4D30-BEA9-46F5B96919CA}" destId="{CE3DE0AD-672E-4665-A270-2901CE8F681B}" srcOrd="2" destOrd="0" presId="urn:microsoft.com/office/officeart/2017/3/layout/DropPinTimeline"/>
    <dgm:cxn modelId="{6E2F41D6-A4C2-4A0F-8F20-F1CF60593FE7}" type="presParOf" srcId="{53ACBC55-EE54-4D30-BEA9-46F5B96919CA}" destId="{28779856-6713-4322-B806-3178F0DE6718}" srcOrd="3" destOrd="0" presId="urn:microsoft.com/office/officeart/2017/3/layout/DropPinTimeline"/>
    <dgm:cxn modelId="{3B8497BE-B666-44B2-A352-4942ACC6CAE8}" type="presParOf" srcId="{53ACBC55-EE54-4D30-BEA9-46F5B96919CA}" destId="{A8AF3C1A-39E2-4983-BD4B-F6567DFCA7FB}" srcOrd="4" destOrd="0" presId="urn:microsoft.com/office/officeart/2017/3/layout/DropPinTimeline"/>
    <dgm:cxn modelId="{6AFE02CD-90B3-4847-A4BA-E0970EEE56E6}" type="presParOf" srcId="{53ACBC55-EE54-4D30-BEA9-46F5B96919CA}" destId="{3E848012-7E97-4EA3-A48E-930B68F529D6}" srcOrd="5" destOrd="0" presId="urn:microsoft.com/office/officeart/2017/3/layout/DropPinTimeline"/>
    <dgm:cxn modelId="{997C50B1-195D-406D-876C-1C71DCC87E8B}" type="presParOf" srcId="{D0751398-4502-455E-A8D9-32B596D23BD2}" destId="{939B0CAA-537A-4615-802F-1FF9C4BC9859}" srcOrd="3" destOrd="0" presId="urn:microsoft.com/office/officeart/2017/3/layout/DropPinTimeline"/>
    <dgm:cxn modelId="{4D2A425F-6CD1-4700-A9F2-9243261348F0}" type="presParOf" srcId="{D0751398-4502-455E-A8D9-32B596D23BD2}" destId="{C3349F22-F721-487E-93CF-90D904B43FFE}" srcOrd="4" destOrd="0" presId="urn:microsoft.com/office/officeart/2017/3/layout/DropPinTimeline"/>
    <dgm:cxn modelId="{2D770EEC-B538-46DE-BFEB-AB079CF10E59}" type="presParOf" srcId="{C3349F22-F721-487E-93CF-90D904B43FFE}" destId="{F37FF554-A6F0-4AFA-BA6C-BC1E0EE0CF45}" srcOrd="0" destOrd="0" presId="urn:microsoft.com/office/officeart/2017/3/layout/DropPinTimeline"/>
    <dgm:cxn modelId="{793279BA-A26F-4B19-9C51-9703BF4EF84F}" type="presParOf" srcId="{C3349F22-F721-487E-93CF-90D904B43FFE}" destId="{526390D4-CC40-4EF9-A303-34863A7B076A}" srcOrd="1" destOrd="0" presId="urn:microsoft.com/office/officeart/2017/3/layout/DropPinTimeline"/>
    <dgm:cxn modelId="{7A69C33D-700E-4657-BE4D-97A5209BF02A}" type="presParOf" srcId="{526390D4-CC40-4EF9-A303-34863A7B076A}" destId="{A1AE3BDB-149A-4627-B76C-A001114DB105}" srcOrd="0" destOrd="0" presId="urn:microsoft.com/office/officeart/2017/3/layout/DropPinTimeline"/>
    <dgm:cxn modelId="{9B9BFDF6-68BD-4336-9B17-7D34B3AF7B68}" type="presParOf" srcId="{526390D4-CC40-4EF9-A303-34863A7B076A}" destId="{43F38886-BAC9-4052-B651-86EEFF843D0F}" srcOrd="1" destOrd="0" presId="urn:microsoft.com/office/officeart/2017/3/layout/DropPinTimeline"/>
    <dgm:cxn modelId="{DE679D7C-B0CE-49FB-8C61-C05B32036ED7}" type="presParOf" srcId="{C3349F22-F721-487E-93CF-90D904B43FFE}" destId="{3DFAE403-8453-4276-B27F-FCD9A99D8263}" srcOrd="2" destOrd="0" presId="urn:microsoft.com/office/officeart/2017/3/layout/DropPinTimeline"/>
    <dgm:cxn modelId="{786D7978-93DC-44F5-861F-E45AE943AF30}" type="presParOf" srcId="{C3349F22-F721-487E-93CF-90D904B43FFE}" destId="{46135F49-DFAC-4BF3-84F8-1BA48B75B387}" srcOrd="3" destOrd="0" presId="urn:microsoft.com/office/officeart/2017/3/layout/DropPinTimeline"/>
    <dgm:cxn modelId="{B7634F30-9FEF-43AE-B2B2-44B63D7E92C3}" type="presParOf" srcId="{C3349F22-F721-487E-93CF-90D904B43FFE}" destId="{7D39E74E-DC16-4C2F-9843-9611B07E31F6}" srcOrd="4" destOrd="0" presId="urn:microsoft.com/office/officeart/2017/3/layout/DropPinTimeline"/>
    <dgm:cxn modelId="{2428B806-CD8F-4D58-AB69-71948DC3977B}" type="presParOf" srcId="{C3349F22-F721-487E-93CF-90D904B43FFE}" destId="{801CE829-FF68-4D02-9B0C-DDC584BBBDCA}" srcOrd="5" destOrd="0" presId="urn:microsoft.com/office/officeart/2017/3/layout/DropPinTimeline"/>
    <dgm:cxn modelId="{CA858F26-4325-4B22-9450-91B8A155ECAA}" type="presParOf" srcId="{D0751398-4502-455E-A8D9-32B596D23BD2}" destId="{C604C3DF-9399-4EB7-9551-2ED68C8E60DA}" srcOrd="5" destOrd="0" presId="urn:microsoft.com/office/officeart/2017/3/layout/DropPinTimeline"/>
    <dgm:cxn modelId="{86BA4AB5-32CF-4276-BED4-A7894B7457E4}" type="presParOf" srcId="{D0751398-4502-455E-A8D9-32B596D23BD2}" destId="{04767D5C-7844-420F-96C6-D95FBEAA3F4D}" srcOrd="6" destOrd="0" presId="urn:microsoft.com/office/officeart/2017/3/layout/DropPinTimeline"/>
    <dgm:cxn modelId="{D531A0CA-9494-4AD0-BB04-28142D4984B5}" type="presParOf" srcId="{04767D5C-7844-420F-96C6-D95FBEAA3F4D}" destId="{CFBDD368-E5D6-49AD-9902-B51BA01BBFEE}" srcOrd="0" destOrd="0" presId="urn:microsoft.com/office/officeart/2017/3/layout/DropPinTimeline"/>
    <dgm:cxn modelId="{28EEF249-FD47-4575-8149-78B2BF4F69E3}" type="presParOf" srcId="{04767D5C-7844-420F-96C6-D95FBEAA3F4D}" destId="{777689EA-E44B-4993-96D5-712FEDF1BB4B}" srcOrd="1" destOrd="0" presId="urn:microsoft.com/office/officeart/2017/3/layout/DropPinTimeline"/>
    <dgm:cxn modelId="{89840367-0BB9-4C7E-A5E0-EB3CCFB8E89A}" type="presParOf" srcId="{777689EA-E44B-4993-96D5-712FEDF1BB4B}" destId="{B8743568-47F3-4496-B8A4-E38CE37998D1}" srcOrd="0" destOrd="0" presId="urn:microsoft.com/office/officeart/2017/3/layout/DropPinTimeline"/>
    <dgm:cxn modelId="{C174B14B-FE5E-4478-9DE7-9BEC3C57A5DD}" type="presParOf" srcId="{777689EA-E44B-4993-96D5-712FEDF1BB4B}" destId="{CCEB13E9-1EB5-4EF3-835A-FB1A1261571E}" srcOrd="1" destOrd="0" presId="urn:microsoft.com/office/officeart/2017/3/layout/DropPinTimeline"/>
    <dgm:cxn modelId="{12959B20-0BAF-4C6C-B6A1-1314B080D865}" type="presParOf" srcId="{04767D5C-7844-420F-96C6-D95FBEAA3F4D}" destId="{204D0F1F-AFEE-41DF-B861-F1B0BC8CF7E0}" srcOrd="2" destOrd="0" presId="urn:microsoft.com/office/officeart/2017/3/layout/DropPinTimeline"/>
    <dgm:cxn modelId="{54DFE1B8-FE6B-4693-9BCF-6A22FF407CD8}" type="presParOf" srcId="{04767D5C-7844-420F-96C6-D95FBEAA3F4D}" destId="{99AF7A8E-FB60-411B-BB17-4DA15246F3AD}" srcOrd="3" destOrd="0" presId="urn:microsoft.com/office/officeart/2017/3/layout/DropPinTimeline"/>
    <dgm:cxn modelId="{EA4F3762-1512-41A8-BA5F-9A322E1083C2}" type="presParOf" srcId="{04767D5C-7844-420F-96C6-D95FBEAA3F4D}" destId="{FA787832-F7A8-41F3-976E-70C5217A4AFC}" srcOrd="4" destOrd="0" presId="urn:microsoft.com/office/officeart/2017/3/layout/DropPinTimeline"/>
    <dgm:cxn modelId="{AADF600C-4957-46BF-9C9F-F8FDFF683677}" type="presParOf" srcId="{04767D5C-7844-420F-96C6-D95FBEAA3F4D}" destId="{63CC9AB6-F700-4E46-98A1-0FC3652805B4}" srcOrd="5" destOrd="0" presId="urn:microsoft.com/office/officeart/2017/3/layout/DropPinTimeline"/>
    <dgm:cxn modelId="{A4056457-6861-44DD-82D7-DB99AB2F622C}" type="presParOf" srcId="{D0751398-4502-455E-A8D9-32B596D23BD2}" destId="{7D02974E-3C54-4349-B90C-2EE7D160E376}" srcOrd="7" destOrd="0" presId="urn:microsoft.com/office/officeart/2017/3/layout/DropPinTimeline"/>
    <dgm:cxn modelId="{1211E791-BB74-4530-8C3C-8D464A225B53}" type="presParOf" srcId="{D0751398-4502-455E-A8D9-32B596D23BD2}" destId="{08B39555-4B11-4E30-9BF8-E2C2076CD36D}" srcOrd="8" destOrd="0" presId="urn:microsoft.com/office/officeart/2017/3/layout/DropPinTimeline"/>
    <dgm:cxn modelId="{A3F07172-24BB-4B7D-91DA-45B49C3CD400}" type="presParOf" srcId="{08B39555-4B11-4E30-9BF8-E2C2076CD36D}" destId="{1F99B8B5-FA57-4EB4-95D4-9AFFDB12301D}" srcOrd="0" destOrd="0" presId="urn:microsoft.com/office/officeart/2017/3/layout/DropPinTimeline"/>
    <dgm:cxn modelId="{D2517C4C-609B-442B-8C8D-A6FE4B258150}" type="presParOf" srcId="{08B39555-4B11-4E30-9BF8-E2C2076CD36D}" destId="{A572B0D0-7627-45AE-A532-5FA7A1712F95}" srcOrd="1" destOrd="0" presId="urn:microsoft.com/office/officeart/2017/3/layout/DropPinTimeline"/>
    <dgm:cxn modelId="{33DDBD6F-CBF4-45DE-86AB-6409C837B964}" type="presParOf" srcId="{A572B0D0-7627-45AE-A532-5FA7A1712F95}" destId="{7942D4AD-E2AD-466B-8917-7B18C52563DF}" srcOrd="0" destOrd="0" presId="urn:microsoft.com/office/officeart/2017/3/layout/DropPinTimeline"/>
    <dgm:cxn modelId="{5A53A4EE-C6B1-413A-90B6-6275AD0FD113}" type="presParOf" srcId="{A572B0D0-7627-45AE-A532-5FA7A1712F95}" destId="{6238BDAE-B564-4C4E-AE09-AA3E57EDF76D}" srcOrd="1" destOrd="0" presId="urn:microsoft.com/office/officeart/2017/3/layout/DropPinTimeline"/>
    <dgm:cxn modelId="{7D9E5D42-0890-42F7-9D38-22682D8DC167}" type="presParOf" srcId="{08B39555-4B11-4E30-9BF8-E2C2076CD36D}" destId="{7CA22ADF-AAB0-4D35-8B9A-6E60725732D4}" srcOrd="2" destOrd="0" presId="urn:microsoft.com/office/officeart/2017/3/layout/DropPinTimeline"/>
    <dgm:cxn modelId="{8559880F-8204-4CD6-B5A6-A1D83F3A0AA4}" type="presParOf" srcId="{08B39555-4B11-4E30-9BF8-E2C2076CD36D}" destId="{6034CFA1-8433-45C3-BE6A-3A9E0D188824}" srcOrd="3" destOrd="0" presId="urn:microsoft.com/office/officeart/2017/3/layout/DropPinTimeline"/>
    <dgm:cxn modelId="{48CEF7C4-D512-433D-A218-1DEACA22A219}" type="presParOf" srcId="{08B39555-4B11-4E30-9BF8-E2C2076CD36D}" destId="{716D27BE-E510-4CBF-A71A-FAD3F6E2E42A}" srcOrd="4" destOrd="0" presId="urn:microsoft.com/office/officeart/2017/3/layout/DropPinTimeline"/>
    <dgm:cxn modelId="{81890DBB-215D-4C36-A3CA-745E7598C7EE}" type="presParOf" srcId="{08B39555-4B11-4E30-9BF8-E2C2076CD36D}" destId="{E723A3AF-7B65-462B-8048-220FAD9F69A7}" srcOrd="5" destOrd="0" presId="urn:microsoft.com/office/officeart/2017/3/layout/DropPinTimeline"/>
    <dgm:cxn modelId="{60763AB9-0671-4679-8DA5-C5FD0217B8ED}" type="presParOf" srcId="{D0751398-4502-455E-A8D9-32B596D23BD2}" destId="{A5F26C85-5617-47DA-9972-40C6706C3555}" srcOrd="9" destOrd="0" presId="urn:microsoft.com/office/officeart/2017/3/layout/DropPinTimeline"/>
    <dgm:cxn modelId="{3BB00D38-EEE7-4ED2-9458-52011CCF2FB1}" type="presParOf" srcId="{D0751398-4502-455E-A8D9-32B596D23BD2}" destId="{911EE9D9-1623-49BD-A49C-FA71BAC75DF9}" srcOrd="10" destOrd="0" presId="urn:microsoft.com/office/officeart/2017/3/layout/DropPinTimeline"/>
    <dgm:cxn modelId="{B7F2B428-B643-4EF8-AF05-F5B976C61541}" type="presParOf" srcId="{911EE9D9-1623-49BD-A49C-FA71BAC75DF9}" destId="{636C1557-3375-46E3-B889-9C9FBB5E83E3}" srcOrd="0" destOrd="0" presId="urn:microsoft.com/office/officeart/2017/3/layout/DropPinTimeline"/>
    <dgm:cxn modelId="{3769B884-14DE-4487-B530-5ACD953AEBFE}" type="presParOf" srcId="{911EE9D9-1623-49BD-A49C-FA71BAC75DF9}" destId="{4FD902C1-D951-4AD4-98F5-CEC450C24533}" srcOrd="1" destOrd="0" presId="urn:microsoft.com/office/officeart/2017/3/layout/DropPinTimeline"/>
    <dgm:cxn modelId="{2772A530-0511-41F0-AA0B-43EB244D07C6}" type="presParOf" srcId="{4FD902C1-D951-4AD4-98F5-CEC450C24533}" destId="{73C5AED5-5345-4BFF-B86F-364B95DCD31B}" srcOrd="0" destOrd="0" presId="urn:microsoft.com/office/officeart/2017/3/layout/DropPinTimeline"/>
    <dgm:cxn modelId="{07696C20-6647-4CA1-8285-736547B7ECA4}" type="presParOf" srcId="{4FD902C1-D951-4AD4-98F5-CEC450C24533}" destId="{EEEE4ED7-6334-49DE-B622-42DAC7398275}" srcOrd="1" destOrd="0" presId="urn:microsoft.com/office/officeart/2017/3/layout/DropPinTimeline"/>
    <dgm:cxn modelId="{74234B30-7DAC-4604-A44A-5318C958BE49}" type="presParOf" srcId="{911EE9D9-1623-49BD-A49C-FA71BAC75DF9}" destId="{E99D0987-BEEA-4310-9339-FD04AF48965F}" srcOrd="2" destOrd="0" presId="urn:microsoft.com/office/officeart/2017/3/layout/DropPinTimeline"/>
    <dgm:cxn modelId="{2F9FB522-EA2A-4A79-9911-CEF63D59859E}" type="presParOf" srcId="{911EE9D9-1623-49BD-A49C-FA71BAC75DF9}" destId="{097559C2-1B44-457B-A2A8-A2873584B89E}" srcOrd="3" destOrd="0" presId="urn:microsoft.com/office/officeart/2017/3/layout/DropPinTimeline"/>
    <dgm:cxn modelId="{C18363E5-DAAC-48EA-98F2-539B32637B1C}" type="presParOf" srcId="{911EE9D9-1623-49BD-A49C-FA71BAC75DF9}" destId="{188364FB-33A2-4649-BCDD-6B7FE363E559}" srcOrd="4" destOrd="0" presId="urn:microsoft.com/office/officeart/2017/3/layout/DropPinTimeline"/>
    <dgm:cxn modelId="{AFC6A580-F786-4CF9-98D7-AB02AFC0DFE4}" type="presParOf" srcId="{911EE9D9-1623-49BD-A49C-FA71BAC75DF9}" destId="{BBA032BE-FF2D-4306-9207-E061BCB2C48E}" srcOrd="5" destOrd="0" presId="urn:microsoft.com/office/officeart/2017/3/layout/DropPinTimeline"/>
    <dgm:cxn modelId="{1FB1BFBA-D97E-4518-9BC5-88B4DB14E1DE}" type="presParOf" srcId="{D0751398-4502-455E-A8D9-32B596D23BD2}" destId="{E93D84F7-02EF-443D-9293-3F74DE3A2020}" srcOrd="11" destOrd="0" presId="urn:microsoft.com/office/officeart/2017/3/layout/DropPinTimeline"/>
    <dgm:cxn modelId="{F6043965-753D-45D4-A30E-F30D51CD57DA}" type="presParOf" srcId="{D0751398-4502-455E-A8D9-32B596D23BD2}" destId="{CCD9551B-14DD-486E-BE40-D8311A4D744D}" srcOrd="12" destOrd="0" presId="urn:microsoft.com/office/officeart/2017/3/layout/DropPinTimeline"/>
    <dgm:cxn modelId="{B1DDC558-D045-4564-8DBB-5A1BE49D8897}" type="presParOf" srcId="{CCD9551B-14DD-486E-BE40-D8311A4D744D}" destId="{2822B49B-F956-4329-8AC4-572A2E3CF757}" srcOrd="0" destOrd="0" presId="urn:microsoft.com/office/officeart/2017/3/layout/DropPinTimeline"/>
    <dgm:cxn modelId="{E0AE5A07-5492-4578-BC06-F65C5815CBA0}" type="presParOf" srcId="{CCD9551B-14DD-486E-BE40-D8311A4D744D}" destId="{1A945ACA-A1F8-48EF-A346-80628C512E13}" srcOrd="1" destOrd="0" presId="urn:microsoft.com/office/officeart/2017/3/layout/DropPinTimeline"/>
    <dgm:cxn modelId="{051E34A4-D982-4C10-93FD-A110FD9A8E92}" type="presParOf" srcId="{1A945ACA-A1F8-48EF-A346-80628C512E13}" destId="{232EFD34-0B2B-4CE2-A19F-09CAA6D97E42}" srcOrd="0" destOrd="0" presId="urn:microsoft.com/office/officeart/2017/3/layout/DropPinTimeline"/>
    <dgm:cxn modelId="{CD42CC2B-CE42-48F1-A535-BC104699A84F}" type="presParOf" srcId="{1A945ACA-A1F8-48EF-A346-80628C512E13}" destId="{321C19A3-1708-40FB-8013-B6DFB7700256}" srcOrd="1" destOrd="0" presId="urn:microsoft.com/office/officeart/2017/3/layout/DropPinTimeline"/>
    <dgm:cxn modelId="{17987304-5BAD-45D6-AA83-D0F9353FE308}" type="presParOf" srcId="{CCD9551B-14DD-486E-BE40-D8311A4D744D}" destId="{CBD2E81F-E42E-4B07-8416-65476F4F1E38}" srcOrd="2" destOrd="0" presId="urn:microsoft.com/office/officeart/2017/3/layout/DropPinTimeline"/>
    <dgm:cxn modelId="{5847780C-0D31-4614-A8AC-F8B30FB3FA0A}" type="presParOf" srcId="{CCD9551B-14DD-486E-BE40-D8311A4D744D}" destId="{CD8C69A7-2B0E-4970-80DE-40C8EF62B07E}" srcOrd="3" destOrd="0" presId="urn:microsoft.com/office/officeart/2017/3/layout/DropPinTimeline"/>
    <dgm:cxn modelId="{DDAFBD73-A640-40BF-9A12-02DBCE6B2DE2}" type="presParOf" srcId="{CCD9551B-14DD-486E-BE40-D8311A4D744D}" destId="{C33F6B93-268B-4E3B-9EC5-17006EDA7F97}" srcOrd="4" destOrd="0" presId="urn:microsoft.com/office/officeart/2017/3/layout/DropPinTimeline"/>
    <dgm:cxn modelId="{9F3C0A5E-BA8E-4C13-9261-6CC43CA9B91C}" type="presParOf" srcId="{CCD9551B-14DD-486E-BE40-D8311A4D744D}" destId="{3A6CC58B-F236-48D7-8E33-29A99D4A1DE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419EC9-A390-44FD-9EA9-F82A4666C5B3}"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30F20876-99AF-485B-905F-72E0BD7A131A}">
      <dgm:prSet phldrT="[Text]" phldr="0"/>
      <dgm:spPr/>
      <dgm:t>
        <a:bodyPr/>
        <a:lstStyle/>
        <a:p>
          <a:pPr algn="l">
            <a:lnSpc>
              <a:spcPct val="90000"/>
            </a:lnSpc>
            <a:defRPr b="1"/>
          </a:pPr>
          <a:r>
            <a:rPr lang="en-US" sz="1600">
              <a:solidFill>
                <a:srgbClr val="F2F2F2"/>
              </a:solidFill>
              <a:latin typeface="Avenir Next LT Pro"/>
              <a:ea typeface="+mn-ea"/>
              <a:cs typeface="+mn-cs"/>
            </a:rPr>
            <a:t>GIL Documentation Migration</a:t>
          </a:r>
          <a:endParaRPr lang="en-US" sz="1600">
            <a:solidFill>
              <a:srgbClr val="F2F2F2"/>
            </a:solidFill>
            <a:ea typeface="+mn-ea"/>
            <a:cs typeface="+mn-cs"/>
          </a:endParaRPr>
        </a:p>
      </dgm:t>
    </dgm:pt>
    <dgm:pt modelId="{4AD32DE1-6AEE-4810-9D55-55CBC06C29EE}" type="parTrans" cxnId="{8F720A0F-1FAA-421E-983E-E7E909CA3D42}">
      <dgm:prSet/>
      <dgm:spPr/>
      <dgm:t>
        <a:bodyPr/>
        <a:lstStyle/>
        <a:p>
          <a:endParaRPr lang="en-US"/>
        </a:p>
      </dgm:t>
    </dgm:pt>
    <dgm:pt modelId="{7CE21FAB-9D02-41E0-8552-AC2C33EB8668}" type="sibTrans" cxnId="{8F720A0F-1FAA-421E-983E-E7E909CA3D42}">
      <dgm:prSet/>
      <dgm:spPr/>
      <dgm:t>
        <a:bodyPr/>
        <a:lstStyle/>
        <a:p>
          <a:endParaRPr lang="en-US"/>
        </a:p>
      </dgm:t>
    </dgm:pt>
    <dgm:pt modelId="{A3E9EAEF-7485-43C9-B6F5-5AA1B7E16D79}">
      <dgm:prSet phldrT="[Text]" phldr="0"/>
      <dgm:spPr/>
      <dgm:t>
        <a:bodyPr/>
        <a:lstStyle/>
        <a:p>
          <a:pPr algn="l">
            <a:lnSpc>
              <a:spcPct val="90000"/>
            </a:lnSpc>
          </a:pPr>
          <a:r>
            <a:rPr lang="en-US" sz="1200">
              <a:solidFill>
                <a:srgbClr val="F2F2F2"/>
              </a:solidFill>
              <a:latin typeface="Avenir Next LT Pro"/>
              <a:ea typeface="+mn-ea"/>
              <a:cs typeface="+mn-cs"/>
            </a:rPr>
            <a:t>2026</a:t>
          </a:r>
          <a:endParaRPr lang="en-US" sz="1200">
            <a:solidFill>
              <a:srgbClr val="F2F2F2"/>
            </a:solidFill>
            <a:ea typeface="+mn-ea"/>
            <a:cs typeface="+mn-cs"/>
          </a:endParaRPr>
        </a:p>
      </dgm:t>
    </dgm:pt>
    <dgm:pt modelId="{98CF1F08-F30D-4473-8BF2-D1ECC2EC8729}" type="parTrans" cxnId="{D71CD6AB-EB09-404A-A1F7-01903F1FE6B4}">
      <dgm:prSet/>
      <dgm:spPr/>
      <dgm:t>
        <a:bodyPr/>
        <a:lstStyle/>
        <a:p>
          <a:endParaRPr lang="en-US"/>
        </a:p>
      </dgm:t>
    </dgm:pt>
    <dgm:pt modelId="{28F30A30-DC30-4EAF-975A-74108733FE2E}" type="sibTrans" cxnId="{D71CD6AB-EB09-404A-A1F7-01903F1FE6B4}">
      <dgm:prSet/>
      <dgm:spPr/>
      <dgm:t>
        <a:bodyPr/>
        <a:lstStyle/>
        <a:p>
          <a:endParaRPr lang="en-US"/>
        </a:p>
      </dgm:t>
    </dgm:pt>
    <dgm:pt modelId="{17183DEA-E54A-4F44-9EB9-B40211FD6950}">
      <dgm:prSet phldrT="[Text]" phldr="0"/>
      <dgm:spPr/>
      <dgm:t>
        <a:bodyPr/>
        <a:lstStyle/>
        <a:p>
          <a:pPr algn="l">
            <a:lnSpc>
              <a:spcPct val="90000"/>
            </a:lnSpc>
            <a:defRPr b="1"/>
          </a:pPr>
          <a:r>
            <a:rPr lang="en-US" sz="1600">
              <a:solidFill>
                <a:srgbClr val="F2F2F2"/>
              </a:solidFill>
              <a:latin typeface="Avenir Next LT Pro"/>
              <a:ea typeface="+mn-ea"/>
              <a:cs typeface="+mn-cs"/>
            </a:rPr>
            <a:t>Training Initiatives</a:t>
          </a:r>
        </a:p>
      </dgm:t>
    </dgm:pt>
    <dgm:pt modelId="{1C5BC281-1937-4428-BB5C-774E68250946}" type="parTrans" cxnId="{54EAEF43-1A17-4E6D-B1A6-543A5400C3D4}">
      <dgm:prSet/>
      <dgm:spPr/>
      <dgm:t>
        <a:bodyPr/>
        <a:lstStyle/>
        <a:p>
          <a:endParaRPr lang="en-US"/>
        </a:p>
      </dgm:t>
    </dgm:pt>
    <dgm:pt modelId="{9BAEA090-3D7C-4A81-924E-D6AA06016E06}" type="sibTrans" cxnId="{54EAEF43-1A17-4E6D-B1A6-543A5400C3D4}">
      <dgm:prSet/>
      <dgm:spPr/>
      <dgm:t>
        <a:bodyPr/>
        <a:lstStyle/>
        <a:p>
          <a:endParaRPr lang="en-US"/>
        </a:p>
      </dgm:t>
    </dgm:pt>
    <dgm:pt modelId="{0474BBBD-193F-449A-B085-A5BD9F6D3F26}">
      <dgm:prSet phldrT="[Text]" phldr="0"/>
      <dgm:spPr/>
      <dgm:t>
        <a:bodyPr/>
        <a:lstStyle/>
        <a:p>
          <a:pPr algn="l">
            <a:lnSpc>
              <a:spcPct val="90000"/>
            </a:lnSpc>
            <a:defRPr b="1"/>
          </a:pPr>
          <a:r>
            <a:rPr lang="en-US" sz="1600">
              <a:solidFill>
                <a:srgbClr val="000000"/>
              </a:solidFill>
              <a:latin typeface="Avenir Next LT Pro"/>
              <a:ea typeface="+mn-ea"/>
              <a:cs typeface="+mn-cs"/>
            </a:rPr>
            <a:t>Rapido</a:t>
          </a:r>
          <a:endParaRPr lang="en-US" sz="1600">
            <a:solidFill>
              <a:srgbClr val="000000"/>
            </a:solidFill>
            <a:ea typeface="+mn-ea"/>
            <a:cs typeface="+mn-cs"/>
          </a:endParaRPr>
        </a:p>
      </dgm:t>
    </dgm:pt>
    <dgm:pt modelId="{51F79B97-D369-40BC-9B71-A49A0662F98B}" type="parTrans" cxnId="{925C7804-8A5F-4CD1-A65C-76107E0317A0}">
      <dgm:prSet/>
      <dgm:spPr/>
      <dgm:t>
        <a:bodyPr/>
        <a:lstStyle/>
        <a:p>
          <a:endParaRPr lang="en-US"/>
        </a:p>
      </dgm:t>
    </dgm:pt>
    <dgm:pt modelId="{A89AEAE6-2ACC-47D2-B698-B956A6519FA9}" type="sibTrans" cxnId="{925C7804-8A5F-4CD1-A65C-76107E0317A0}">
      <dgm:prSet/>
      <dgm:spPr/>
      <dgm:t>
        <a:bodyPr/>
        <a:lstStyle/>
        <a:p>
          <a:endParaRPr lang="en-US"/>
        </a:p>
      </dgm:t>
    </dgm:pt>
    <dgm:pt modelId="{C52EB918-F6C1-48A3-A28E-322921EB7612}">
      <dgm:prSet phldrT="[Text]" phldr="0"/>
      <dgm:spPr/>
      <dgm:t>
        <a:bodyPr/>
        <a:lstStyle/>
        <a:p>
          <a:pPr algn="l">
            <a:lnSpc>
              <a:spcPct val="90000"/>
            </a:lnSpc>
          </a:pPr>
          <a:r>
            <a:rPr lang="en-US" sz="1200">
              <a:solidFill>
                <a:srgbClr val="000000"/>
              </a:solidFill>
              <a:latin typeface="Avenir Next LT Pro"/>
              <a:ea typeface="+mn-ea"/>
              <a:cs typeface="+mn-cs"/>
            </a:rPr>
            <a:t>Summer 2026 – Demo/Training</a:t>
          </a:r>
        </a:p>
      </dgm:t>
    </dgm:pt>
    <dgm:pt modelId="{79ECD6DD-A078-42ED-918C-E85AB75A09DB}" type="parTrans" cxnId="{06FB2CFD-2EB6-48D3-A633-1A26B97C6EE9}">
      <dgm:prSet/>
      <dgm:spPr/>
      <dgm:t>
        <a:bodyPr/>
        <a:lstStyle/>
        <a:p>
          <a:endParaRPr lang="en-US"/>
        </a:p>
      </dgm:t>
    </dgm:pt>
    <dgm:pt modelId="{DF7CADF1-4E8C-41D1-946F-75B349A8C701}" type="sibTrans" cxnId="{06FB2CFD-2EB6-48D3-A633-1A26B97C6EE9}">
      <dgm:prSet/>
      <dgm:spPr/>
      <dgm:t>
        <a:bodyPr/>
        <a:lstStyle/>
        <a:p>
          <a:endParaRPr lang="en-US"/>
        </a:p>
      </dgm:t>
    </dgm:pt>
    <dgm:pt modelId="{CDB72F9E-930B-4E8E-9232-C2836EDF11A2}">
      <dgm:prSet phldr="0"/>
      <dgm:spPr/>
      <dgm:t>
        <a:bodyPr/>
        <a:lstStyle/>
        <a:p>
          <a:pPr algn="l">
            <a:lnSpc>
              <a:spcPct val="90000"/>
            </a:lnSpc>
            <a:defRPr b="1"/>
          </a:pPr>
          <a:r>
            <a:rPr lang="en-US" sz="1600">
              <a:solidFill>
                <a:srgbClr val="F2F2F2"/>
              </a:solidFill>
              <a:latin typeface="Avenir Next LT Pro"/>
              <a:ea typeface="+mn-ea"/>
              <a:cs typeface="+mn-cs"/>
            </a:rPr>
            <a:t>Primo NDE</a:t>
          </a:r>
        </a:p>
      </dgm:t>
    </dgm:pt>
    <dgm:pt modelId="{DEB42B1B-2F20-49C2-AB78-E16A950703FD}" type="parTrans" cxnId="{1ADA7F86-E8AD-4B41-B4B6-E2F3880E1F2C}">
      <dgm:prSet/>
      <dgm:spPr/>
      <dgm:t>
        <a:bodyPr/>
        <a:lstStyle/>
        <a:p>
          <a:endParaRPr lang="en-US"/>
        </a:p>
      </dgm:t>
    </dgm:pt>
    <dgm:pt modelId="{240A8E75-0242-44A9-8D20-6CF8C8F45758}" type="sibTrans" cxnId="{1ADA7F86-E8AD-4B41-B4B6-E2F3880E1F2C}">
      <dgm:prSet/>
      <dgm:spPr/>
      <dgm:t>
        <a:bodyPr/>
        <a:lstStyle/>
        <a:p>
          <a:endParaRPr lang="en-US"/>
        </a:p>
      </dgm:t>
    </dgm:pt>
    <dgm:pt modelId="{C51ADA85-B4E6-40E2-858D-8041326A82F0}">
      <dgm:prSet phldr="0"/>
      <dgm:spPr/>
      <dgm:t>
        <a:bodyPr/>
        <a:lstStyle/>
        <a:p>
          <a:pPr algn="l">
            <a:lnSpc>
              <a:spcPct val="90000"/>
            </a:lnSpc>
          </a:pPr>
          <a:r>
            <a:rPr lang="en-US" sz="1200">
              <a:solidFill>
                <a:srgbClr val="F2F2F2"/>
              </a:solidFill>
              <a:latin typeface="Avenir Next LT Pro"/>
              <a:ea typeface="+mn-ea"/>
              <a:cs typeface="+mn-cs"/>
            </a:rPr>
            <a:t>Committees, </a:t>
          </a:r>
          <a:r>
            <a:rPr lang="en-US" sz="1200" err="1">
              <a:solidFill>
                <a:srgbClr val="F2F2F2"/>
              </a:solidFill>
              <a:latin typeface="Avenir Next LT Pro"/>
              <a:ea typeface="+mn-ea"/>
              <a:cs typeface="+mn-cs"/>
            </a:rPr>
            <a:t>ExLibris</a:t>
          </a:r>
          <a:r>
            <a:rPr lang="en-US" sz="1200">
              <a:solidFill>
                <a:srgbClr val="F2F2F2"/>
              </a:solidFill>
              <a:latin typeface="Avenir Next LT Pro"/>
              <a:ea typeface="+mn-ea"/>
              <a:cs typeface="+mn-cs"/>
            </a:rPr>
            <a:t>, &amp; GIL</a:t>
          </a:r>
          <a:endParaRPr lang="en-US" sz="1200">
            <a:solidFill>
              <a:srgbClr val="F2F2F2"/>
            </a:solidFill>
            <a:ea typeface="+mn-ea"/>
            <a:cs typeface="+mn-cs"/>
          </a:endParaRPr>
        </a:p>
      </dgm:t>
    </dgm:pt>
    <dgm:pt modelId="{4F3C1B32-1F4E-45C5-871B-213B6D3DC45F}" type="parTrans" cxnId="{FE377669-4BA2-427A-B9DB-FC53E9AA34F7}">
      <dgm:prSet/>
      <dgm:spPr/>
      <dgm:t>
        <a:bodyPr/>
        <a:lstStyle/>
        <a:p>
          <a:endParaRPr lang="en-US"/>
        </a:p>
      </dgm:t>
    </dgm:pt>
    <dgm:pt modelId="{71486087-7BE8-41FC-9701-824DB79B0863}" type="sibTrans" cxnId="{FE377669-4BA2-427A-B9DB-FC53E9AA34F7}">
      <dgm:prSet/>
      <dgm:spPr/>
      <dgm:t>
        <a:bodyPr/>
        <a:lstStyle/>
        <a:p>
          <a:endParaRPr lang="en-US"/>
        </a:p>
      </dgm:t>
    </dgm:pt>
    <dgm:pt modelId="{44814878-1A07-42E2-B29A-9FFD3D44FE9B}">
      <dgm:prSet phldr="0"/>
      <dgm:spPr/>
      <dgm:t>
        <a:bodyPr/>
        <a:lstStyle/>
        <a:p>
          <a:pPr algn="l">
            <a:lnSpc>
              <a:spcPct val="90000"/>
            </a:lnSpc>
          </a:pPr>
          <a:r>
            <a:rPr lang="en-US" sz="1200">
              <a:solidFill>
                <a:srgbClr val="F2F2F2"/>
              </a:solidFill>
              <a:latin typeface="Calibri"/>
              <a:ea typeface="Calibri"/>
              <a:cs typeface="Calibri"/>
            </a:rPr>
            <a:t>2026</a:t>
          </a:r>
        </a:p>
      </dgm:t>
    </dgm:pt>
    <dgm:pt modelId="{6DE6BD0A-3BFC-46E3-B000-1839D4D68F83}" type="parTrans" cxnId="{F3E12377-FDFE-476F-9A70-9222CC9390B5}">
      <dgm:prSet/>
      <dgm:spPr/>
      <dgm:t>
        <a:bodyPr/>
        <a:lstStyle/>
        <a:p>
          <a:endParaRPr lang="en-US"/>
        </a:p>
      </dgm:t>
    </dgm:pt>
    <dgm:pt modelId="{8C1903F4-3471-4C6D-9ECA-3F7E37F0C9BD}" type="sibTrans" cxnId="{F3E12377-FDFE-476F-9A70-9222CC9390B5}">
      <dgm:prSet/>
      <dgm:spPr/>
      <dgm:t>
        <a:bodyPr/>
        <a:lstStyle/>
        <a:p>
          <a:endParaRPr lang="en-US"/>
        </a:p>
      </dgm:t>
    </dgm:pt>
    <dgm:pt modelId="{F92AE161-1B7C-4A5F-BFB6-D5A9318DAF1A}">
      <dgm:prSet phldr="0"/>
      <dgm:spPr/>
      <dgm:t>
        <a:bodyPr/>
        <a:lstStyle/>
        <a:p>
          <a:pPr algn="l">
            <a:lnSpc>
              <a:spcPct val="90000"/>
            </a:lnSpc>
          </a:pPr>
          <a:r>
            <a:rPr lang="en-US" sz="1200" b="0">
              <a:solidFill>
                <a:srgbClr val="F2F2F2"/>
              </a:solidFill>
              <a:latin typeface="Avenir Next LT Pro"/>
              <a:ea typeface="+mn-ea"/>
              <a:cs typeface="+mn-cs"/>
            </a:rPr>
            <a:t>GIL &amp; Committees</a:t>
          </a:r>
        </a:p>
      </dgm:t>
    </dgm:pt>
    <dgm:pt modelId="{36B5E3FB-1265-4E30-9CE5-916117492A44}" type="parTrans" cxnId="{4F5688EE-B4E5-4A05-A598-AA6EB9A45D09}">
      <dgm:prSet/>
      <dgm:spPr/>
      <dgm:t>
        <a:bodyPr/>
        <a:lstStyle/>
        <a:p>
          <a:endParaRPr lang="en-US"/>
        </a:p>
      </dgm:t>
    </dgm:pt>
    <dgm:pt modelId="{E9766E9C-48B5-4436-A15C-789B1BC9FB38}" type="sibTrans" cxnId="{4F5688EE-B4E5-4A05-A598-AA6EB9A45D09}">
      <dgm:prSet/>
      <dgm:spPr/>
      <dgm:t>
        <a:bodyPr/>
        <a:lstStyle/>
        <a:p>
          <a:endParaRPr lang="en-US"/>
        </a:p>
      </dgm:t>
    </dgm:pt>
    <dgm:pt modelId="{D5ACABC3-642D-48B3-B3A7-546B4D9F86A2}">
      <dgm:prSet phldr="0"/>
      <dgm:spPr/>
      <dgm:t>
        <a:bodyPr/>
        <a:lstStyle/>
        <a:p>
          <a:pPr algn="l">
            <a:lnSpc>
              <a:spcPct val="90000"/>
            </a:lnSpc>
            <a:defRPr b="1"/>
          </a:pPr>
          <a:r>
            <a:rPr lang="en-US" sz="1600">
              <a:solidFill>
                <a:srgbClr val="F2F2F2"/>
              </a:solidFill>
              <a:latin typeface="Avenir Next LT Pro"/>
              <a:ea typeface="+mn-ea"/>
              <a:cs typeface="+mn-cs"/>
            </a:rPr>
            <a:t>Institutional Check-Ins</a:t>
          </a:r>
        </a:p>
      </dgm:t>
    </dgm:pt>
    <dgm:pt modelId="{0D151546-0DFC-4D76-A230-366EF16F871C}" type="parTrans" cxnId="{9BF81BD1-89DB-4188-BCD0-5384FB173378}">
      <dgm:prSet/>
      <dgm:spPr/>
      <dgm:t>
        <a:bodyPr/>
        <a:lstStyle/>
        <a:p>
          <a:endParaRPr lang="en-US"/>
        </a:p>
      </dgm:t>
    </dgm:pt>
    <dgm:pt modelId="{4575AECA-5F56-4E2C-A6D3-5B9A2B7D083C}" type="sibTrans" cxnId="{9BF81BD1-89DB-4188-BCD0-5384FB173378}">
      <dgm:prSet/>
      <dgm:spPr/>
      <dgm:t>
        <a:bodyPr/>
        <a:lstStyle/>
        <a:p>
          <a:endParaRPr lang="en-US"/>
        </a:p>
      </dgm:t>
    </dgm:pt>
    <dgm:pt modelId="{0FCAA8CB-5731-4D6F-8098-732190A37BFB}">
      <dgm:prSet phldr="0"/>
      <dgm:spPr/>
      <dgm:t>
        <a:bodyPr/>
        <a:lstStyle/>
        <a:p>
          <a:pPr algn="l">
            <a:lnSpc>
              <a:spcPct val="90000"/>
            </a:lnSpc>
          </a:pPr>
          <a:r>
            <a:rPr lang="en-US" sz="1200">
              <a:solidFill>
                <a:srgbClr val="F2F2F2"/>
              </a:solidFill>
              <a:latin typeface="Avenir Next LT Pro"/>
              <a:ea typeface="+mn-ea"/>
              <a:cs typeface="+mn-cs"/>
            </a:rPr>
            <a:t>GIL &amp; Libraries</a:t>
          </a:r>
        </a:p>
      </dgm:t>
    </dgm:pt>
    <dgm:pt modelId="{C50EC117-E6A9-4F2C-9DF0-AB9D731CF01E}" type="parTrans" cxnId="{BC6AEE81-DF4D-438B-AA19-06942D1EBA0F}">
      <dgm:prSet/>
      <dgm:spPr/>
      <dgm:t>
        <a:bodyPr/>
        <a:lstStyle/>
        <a:p>
          <a:endParaRPr lang="en-US"/>
        </a:p>
      </dgm:t>
    </dgm:pt>
    <dgm:pt modelId="{15038950-795C-4C2D-AF09-ACDF3B2EFA8B}" type="sibTrans" cxnId="{BC6AEE81-DF4D-438B-AA19-06942D1EBA0F}">
      <dgm:prSet/>
      <dgm:spPr/>
      <dgm:t>
        <a:bodyPr/>
        <a:lstStyle/>
        <a:p>
          <a:endParaRPr lang="en-US"/>
        </a:p>
      </dgm:t>
    </dgm:pt>
    <dgm:pt modelId="{67DC6D93-0E41-4B5B-A4C9-D139A6179571}">
      <dgm:prSet phldr="0"/>
      <dgm:spPr/>
      <dgm:t>
        <a:bodyPr/>
        <a:lstStyle/>
        <a:p>
          <a:pPr algn="l">
            <a:lnSpc>
              <a:spcPct val="90000"/>
            </a:lnSpc>
          </a:pPr>
          <a:r>
            <a:rPr lang="en-US" sz="1200">
              <a:solidFill>
                <a:srgbClr val="F2F2F2"/>
              </a:solidFill>
              <a:latin typeface="Avenir Next LT Pro"/>
              <a:ea typeface="+mn-ea"/>
              <a:cs typeface="+mn-cs"/>
            </a:rPr>
            <a:t>2026</a:t>
          </a:r>
        </a:p>
      </dgm:t>
    </dgm:pt>
    <dgm:pt modelId="{F4D70C77-63F2-42F4-8B01-8DEC9BB3D493}" type="parTrans" cxnId="{1A55F734-760E-4359-8A2C-5FC15E6A39A3}">
      <dgm:prSet/>
      <dgm:spPr/>
      <dgm:t>
        <a:bodyPr/>
        <a:lstStyle/>
        <a:p>
          <a:endParaRPr lang="en-US"/>
        </a:p>
      </dgm:t>
    </dgm:pt>
    <dgm:pt modelId="{0374DF89-27E0-4640-BF9F-4DD6D4168E76}" type="sibTrans" cxnId="{1A55F734-760E-4359-8A2C-5FC15E6A39A3}">
      <dgm:prSet/>
      <dgm:spPr/>
      <dgm:t>
        <a:bodyPr/>
        <a:lstStyle/>
        <a:p>
          <a:endParaRPr lang="en-US"/>
        </a:p>
      </dgm:t>
    </dgm:pt>
    <dgm:pt modelId="{B7A5EDC0-D0A6-4DC3-B18E-A82215551237}">
      <dgm:prSet phldr="0"/>
      <dgm:spPr/>
      <dgm:t>
        <a:bodyPr/>
        <a:lstStyle/>
        <a:p>
          <a:pPr algn="l">
            <a:lnSpc>
              <a:spcPct val="90000"/>
            </a:lnSpc>
            <a:defRPr b="1"/>
          </a:pPr>
          <a:r>
            <a:rPr lang="en-US" sz="1600" b="1">
              <a:solidFill>
                <a:srgbClr val="F2F2F2"/>
              </a:solidFill>
              <a:latin typeface="Avenir Next LT Pro"/>
              <a:ea typeface="+mn-ea"/>
              <a:cs typeface="+mn-cs"/>
            </a:rPr>
            <a:t>Alma </a:t>
          </a:r>
          <a:r>
            <a:rPr lang="en-US" sz="1600" b="1" err="1">
              <a:solidFill>
                <a:srgbClr val="F2F2F2"/>
              </a:solidFill>
              <a:latin typeface="Avenir Next LT Pro"/>
              <a:ea typeface="+mn-ea"/>
              <a:cs typeface="+mn-cs"/>
            </a:rPr>
            <a:t>Specto</a:t>
          </a:r>
          <a:endParaRPr lang="en-US" sz="1600" b="1">
            <a:solidFill>
              <a:srgbClr val="F2F2F2"/>
            </a:solidFill>
            <a:latin typeface="Avenir Next LT Pro"/>
            <a:ea typeface="+mn-ea"/>
            <a:cs typeface="+mn-cs"/>
          </a:endParaRPr>
        </a:p>
      </dgm:t>
    </dgm:pt>
    <dgm:pt modelId="{E21D606F-670B-4EC8-B8FA-FE82F73FFC35}" type="parTrans" cxnId="{8D4F2212-DBFB-4598-A809-560F4D71D45C}">
      <dgm:prSet/>
      <dgm:spPr/>
      <dgm:t>
        <a:bodyPr/>
        <a:lstStyle/>
        <a:p>
          <a:endParaRPr lang="en-US"/>
        </a:p>
      </dgm:t>
    </dgm:pt>
    <dgm:pt modelId="{596509D4-CBC0-433C-ABA5-6E081B2A6661}" type="sibTrans" cxnId="{8D4F2212-DBFB-4598-A809-560F4D71D45C}">
      <dgm:prSet/>
      <dgm:spPr/>
      <dgm:t>
        <a:bodyPr/>
        <a:lstStyle/>
        <a:p>
          <a:endParaRPr lang="en-US"/>
        </a:p>
      </dgm:t>
    </dgm:pt>
    <dgm:pt modelId="{CE25F180-433B-46A3-B4AC-99A4E8409A54}">
      <dgm:prSet phldr="0"/>
      <dgm:spPr/>
      <dgm:t>
        <a:bodyPr/>
        <a:lstStyle/>
        <a:p>
          <a:pPr algn="l">
            <a:lnSpc>
              <a:spcPct val="90000"/>
            </a:lnSpc>
          </a:pPr>
          <a:r>
            <a:rPr lang="en-US" sz="1200" b="0">
              <a:solidFill>
                <a:srgbClr val="F2F2F2"/>
              </a:solidFill>
              <a:latin typeface="Avenir Next LT Pro"/>
              <a:ea typeface="+mn-ea"/>
              <a:cs typeface="+mn-cs"/>
            </a:rPr>
            <a:t>Summer 2026 – Demo/Training</a:t>
          </a:r>
        </a:p>
      </dgm:t>
    </dgm:pt>
    <dgm:pt modelId="{BA2893F5-694E-48DB-BFE3-1C3C91392CBC}" type="parTrans" cxnId="{080032E6-7216-4AAB-9D71-CFD046A0A6C3}">
      <dgm:prSet/>
      <dgm:spPr/>
      <dgm:t>
        <a:bodyPr/>
        <a:lstStyle/>
        <a:p>
          <a:endParaRPr lang="en-US"/>
        </a:p>
      </dgm:t>
    </dgm:pt>
    <dgm:pt modelId="{93D80106-04EA-4419-8E32-C132D4C91F3A}" type="sibTrans" cxnId="{080032E6-7216-4AAB-9D71-CFD046A0A6C3}">
      <dgm:prSet/>
      <dgm:spPr/>
      <dgm:t>
        <a:bodyPr/>
        <a:lstStyle/>
        <a:p>
          <a:endParaRPr lang="en-US"/>
        </a:p>
      </dgm:t>
    </dgm:pt>
    <dgm:pt modelId="{16109875-63B0-4635-B4EB-84A44B67497F}">
      <dgm:prSet phldr="0"/>
      <dgm:spPr/>
      <dgm:t>
        <a:bodyPr/>
        <a:lstStyle/>
        <a:p>
          <a:pPr algn="l">
            <a:lnSpc>
              <a:spcPct val="90000"/>
            </a:lnSpc>
          </a:pPr>
          <a:r>
            <a:rPr lang="en-US" sz="1200" b="0">
              <a:solidFill>
                <a:srgbClr val="F2F2F2"/>
              </a:solidFill>
              <a:latin typeface="Avenir Next LT Pro"/>
              <a:ea typeface="+mn-ea"/>
              <a:cs typeface="+mn-cs"/>
            </a:rPr>
            <a:t>GIL, Committees, </a:t>
          </a:r>
          <a:r>
            <a:rPr lang="en-US" sz="1200" b="0" err="1">
              <a:solidFill>
                <a:srgbClr val="F2F2F2"/>
              </a:solidFill>
              <a:latin typeface="Avenir Next LT Pro"/>
              <a:ea typeface="+mn-ea"/>
              <a:cs typeface="+mn-cs"/>
            </a:rPr>
            <a:t>ExLibris</a:t>
          </a:r>
          <a:r>
            <a:rPr lang="en-US" sz="1200" b="0">
              <a:solidFill>
                <a:srgbClr val="F2F2F2"/>
              </a:solidFill>
              <a:latin typeface="Avenir Next LT Pro"/>
              <a:ea typeface="+mn-ea"/>
              <a:cs typeface="+mn-cs"/>
            </a:rPr>
            <a:t>, &amp; Libraries</a:t>
          </a:r>
        </a:p>
      </dgm:t>
    </dgm:pt>
    <dgm:pt modelId="{FA8644BF-4167-4A3D-AD19-260EC29C6848}" type="parTrans" cxnId="{A6F7C1E3-032E-404F-9D46-63D4A6709DCE}">
      <dgm:prSet/>
      <dgm:spPr/>
      <dgm:t>
        <a:bodyPr/>
        <a:lstStyle/>
        <a:p>
          <a:endParaRPr lang="en-US"/>
        </a:p>
      </dgm:t>
    </dgm:pt>
    <dgm:pt modelId="{CEA34291-FC04-4304-95C0-8298F61521F0}" type="sibTrans" cxnId="{A6F7C1E3-032E-404F-9D46-63D4A6709DCE}">
      <dgm:prSet/>
      <dgm:spPr/>
      <dgm:t>
        <a:bodyPr/>
        <a:lstStyle/>
        <a:p>
          <a:endParaRPr lang="en-US"/>
        </a:p>
      </dgm:t>
    </dgm:pt>
    <dgm:pt modelId="{55E472DD-F34D-451F-9972-0A1639B0F371}">
      <dgm:prSet phldr="0"/>
      <dgm:spPr/>
      <dgm:t>
        <a:bodyPr/>
        <a:lstStyle/>
        <a:p>
          <a:pPr algn="l">
            <a:lnSpc>
              <a:spcPct val="90000"/>
            </a:lnSpc>
          </a:pPr>
          <a:r>
            <a:rPr lang="en-US" sz="1200">
              <a:solidFill>
                <a:srgbClr val="F2F2F2"/>
              </a:solidFill>
              <a:latin typeface="Calibri"/>
              <a:ea typeface="Calibri"/>
              <a:cs typeface="Calibri"/>
            </a:rPr>
            <a:t>Fall 2026 – Implementation Decision / Implementation</a:t>
          </a:r>
          <a:endParaRPr lang="en-US" sz="1200">
            <a:solidFill>
              <a:srgbClr val="F2F2F2"/>
            </a:solidFill>
            <a:ea typeface="+mn-ea"/>
            <a:cs typeface="+mn-cs"/>
          </a:endParaRPr>
        </a:p>
      </dgm:t>
    </dgm:pt>
    <dgm:pt modelId="{9B0E6FEC-4B8D-44F8-945F-2BC57704EC84}" type="parTrans" cxnId="{898347A0-E92F-4F6C-935B-C62FEB8BB5D6}">
      <dgm:prSet/>
      <dgm:spPr/>
      <dgm:t>
        <a:bodyPr/>
        <a:lstStyle/>
        <a:p>
          <a:endParaRPr lang="en-US"/>
        </a:p>
      </dgm:t>
    </dgm:pt>
    <dgm:pt modelId="{388D3FEC-760F-476B-A1B0-FA72CB0C251B}" type="sibTrans" cxnId="{898347A0-E92F-4F6C-935B-C62FEB8BB5D6}">
      <dgm:prSet/>
      <dgm:spPr/>
      <dgm:t>
        <a:bodyPr/>
        <a:lstStyle/>
        <a:p>
          <a:endParaRPr lang="en-US"/>
        </a:p>
      </dgm:t>
    </dgm:pt>
    <dgm:pt modelId="{5175E190-3C9D-41DF-8491-A9BD926C8202}">
      <dgm:prSet phldr="0"/>
      <dgm:spPr/>
      <dgm:t>
        <a:bodyPr/>
        <a:lstStyle/>
        <a:p>
          <a:pPr algn="l">
            <a:lnSpc>
              <a:spcPct val="90000"/>
            </a:lnSpc>
            <a:defRPr b="1"/>
          </a:pPr>
          <a:r>
            <a:rPr lang="en-US" sz="1600" b="1">
              <a:solidFill>
                <a:srgbClr val="F2F2F2"/>
              </a:solidFill>
              <a:latin typeface="Avenir Next LT Pro"/>
              <a:ea typeface="Calibri"/>
              <a:cs typeface="Calibri"/>
            </a:rPr>
            <a:t>Additional Initiatives</a:t>
          </a:r>
        </a:p>
      </dgm:t>
    </dgm:pt>
    <dgm:pt modelId="{38453F44-664E-4630-9822-508A7BEA875D}" type="parTrans" cxnId="{348C7171-011D-4474-B741-4EB795CC3BEB}">
      <dgm:prSet/>
      <dgm:spPr/>
      <dgm:t>
        <a:bodyPr/>
        <a:lstStyle/>
        <a:p>
          <a:endParaRPr lang="en-US"/>
        </a:p>
      </dgm:t>
    </dgm:pt>
    <dgm:pt modelId="{6D5DE98D-6B94-43E8-9C31-CDC362FA5216}" type="sibTrans" cxnId="{348C7171-011D-4474-B741-4EB795CC3BEB}">
      <dgm:prSet/>
      <dgm:spPr/>
      <dgm:t>
        <a:bodyPr/>
        <a:lstStyle/>
        <a:p>
          <a:endParaRPr lang="en-US"/>
        </a:p>
      </dgm:t>
    </dgm:pt>
    <dgm:pt modelId="{7F59BF66-73A6-49E7-8A99-9450C0AC8CAF}">
      <dgm:prSet phldr="0"/>
      <dgm:spPr/>
      <dgm:t>
        <a:bodyPr/>
        <a:lstStyle/>
        <a:p>
          <a:pPr algn="l">
            <a:lnSpc>
              <a:spcPct val="90000"/>
            </a:lnSpc>
          </a:pPr>
          <a:r>
            <a:rPr lang="en-US" sz="1200" b="0">
              <a:solidFill>
                <a:srgbClr val="F2F2F2"/>
              </a:solidFill>
              <a:latin typeface="Avenir Next LT Pro"/>
              <a:ea typeface="Calibri"/>
              <a:cs typeface="Calibri"/>
            </a:rPr>
            <a:t>CDI</a:t>
          </a:r>
          <a:r>
            <a:rPr lang="en-US" sz="1200">
              <a:solidFill>
                <a:srgbClr val="F2F2F2"/>
              </a:solidFill>
              <a:latin typeface="Avenir Next LT Pro"/>
              <a:ea typeface="Calibri"/>
              <a:cs typeface="Calibri"/>
            </a:rPr>
            <a:t>, e-Reserves (possible early imp/planning), etc.</a:t>
          </a:r>
        </a:p>
      </dgm:t>
    </dgm:pt>
    <dgm:pt modelId="{E05D4406-CED1-4F46-9B3B-52051C80F426}" type="parTrans" cxnId="{4A40F0F5-9A91-4872-AC69-1EACA3695769}">
      <dgm:prSet/>
      <dgm:spPr/>
      <dgm:t>
        <a:bodyPr/>
        <a:lstStyle/>
        <a:p>
          <a:endParaRPr lang="en-US"/>
        </a:p>
      </dgm:t>
    </dgm:pt>
    <dgm:pt modelId="{1E490DF9-E7D3-486F-A14F-6E7C83214051}" type="sibTrans" cxnId="{4A40F0F5-9A91-4872-AC69-1EACA3695769}">
      <dgm:prSet/>
      <dgm:spPr/>
      <dgm:t>
        <a:bodyPr/>
        <a:lstStyle/>
        <a:p>
          <a:endParaRPr lang="en-US"/>
        </a:p>
      </dgm:t>
    </dgm:pt>
    <dgm:pt modelId="{1E2C3D1B-C45F-4F53-B7DC-4A2AD1F207FA}">
      <dgm:prSet phldr="0"/>
      <dgm:spPr/>
      <dgm:t>
        <a:bodyPr/>
        <a:lstStyle/>
        <a:p>
          <a:pPr algn="l">
            <a:lnSpc>
              <a:spcPct val="90000"/>
            </a:lnSpc>
          </a:pPr>
          <a:r>
            <a:rPr lang="en-US" sz="1200" b="0">
              <a:solidFill>
                <a:srgbClr val="F2F2F2"/>
              </a:solidFill>
              <a:latin typeface="Avenir Next LT Pro"/>
              <a:ea typeface="Calibri"/>
              <a:cs typeface="Calibri"/>
            </a:rPr>
            <a:t>2027/2028</a:t>
          </a:r>
        </a:p>
      </dgm:t>
    </dgm:pt>
    <dgm:pt modelId="{43A6D043-582D-4F0F-B5D5-63B4BCA1716B}" type="parTrans" cxnId="{EC3E9210-54C4-4643-B108-0600AC374CE8}">
      <dgm:prSet/>
      <dgm:spPr/>
      <dgm:t>
        <a:bodyPr/>
        <a:lstStyle/>
        <a:p>
          <a:endParaRPr lang="en-US"/>
        </a:p>
      </dgm:t>
    </dgm:pt>
    <dgm:pt modelId="{DF1014C1-3FA9-479B-BFBD-A4D216D91DDE}" type="sibTrans" cxnId="{EC3E9210-54C4-4643-B108-0600AC374CE8}">
      <dgm:prSet/>
      <dgm:spPr/>
      <dgm:t>
        <a:bodyPr/>
        <a:lstStyle/>
        <a:p>
          <a:endParaRPr lang="en-US"/>
        </a:p>
      </dgm:t>
    </dgm:pt>
    <dgm:pt modelId="{A08AF2AE-78EF-464F-A3C5-50814BA8C253}">
      <dgm:prSet phldr="0"/>
      <dgm:spPr/>
      <dgm:t>
        <a:bodyPr/>
        <a:lstStyle/>
        <a:p>
          <a:pPr algn="l">
            <a:lnSpc>
              <a:spcPct val="90000"/>
            </a:lnSpc>
          </a:pPr>
          <a:r>
            <a:rPr lang="en-US" sz="1200" b="0">
              <a:solidFill>
                <a:srgbClr val="F2F2F2"/>
              </a:solidFill>
              <a:latin typeface="Avenir Next LT Pro"/>
              <a:ea typeface="Calibri"/>
              <a:cs typeface="Calibri"/>
            </a:rPr>
            <a:t>Rapido Phase 2</a:t>
          </a:r>
        </a:p>
      </dgm:t>
    </dgm:pt>
    <dgm:pt modelId="{7E35365B-85AC-484E-97BE-137167FF1DFA}" type="parTrans" cxnId="{0940E8D8-3FC1-496B-85FB-881463C9A1D6}">
      <dgm:prSet/>
      <dgm:spPr/>
      <dgm:t>
        <a:bodyPr/>
        <a:lstStyle/>
        <a:p>
          <a:endParaRPr lang="en-US"/>
        </a:p>
      </dgm:t>
    </dgm:pt>
    <dgm:pt modelId="{B8F0CA35-866E-46EE-A758-69E08126D772}" type="sibTrans" cxnId="{0940E8D8-3FC1-496B-85FB-881463C9A1D6}">
      <dgm:prSet/>
      <dgm:spPr/>
      <dgm:t>
        <a:bodyPr/>
        <a:lstStyle/>
        <a:p>
          <a:endParaRPr lang="en-US"/>
        </a:p>
      </dgm:t>
    </dgm:pt>
    <dgm:pt modelId="{E1F6B4E6-09DA-41A1-B109-DCF052952649}">
      <dgm:prSet phldr="0"/>
      <dgm:spPr/>
      <dgm:t>
        <a:bodyPr/>
        <a:lstStyle/>
        <a:p>
          <a:pPr algn="l">
            <a:lnSpc>
              <a:spcPct val="90000"/>
            </a:lnSpc>
          </a:pPr>
          <a:r>
            <a:rPr lang="en-US" sz="1200">
              <a:solidFill>
                <a:srgbClr val="F2F2F2"/>
              </a:solidFill>
              <a:latin typeface="Avenir Next LT Pro"/>
              <a:ea typeface="+mn-ea"/>
              <a:cs typeface="+mn-cs"/>
            </a:rPr>
            <a:t>Summer - Fall 2026 – Demos/Training/Testing</a:t>
          </a:r>
        </a:p>
      </dgm:t>
    </dgm:pt>
    <dgm:pt modelId="{866B5265-B517-4475-8D54-C74D2C20AB5A}" type="parTrans" cxnId="{F05D2F8D-05DE-48B3-909F-91584E992EE7}">
      <dgm:prSet/>
      <dgm:spPr/>
      <dgm:t>
        <a:bodyPr/>
        <a:lstStyle/>
        <a:p>
          <a:endParaRPr lang="en-US"/>
        </a:p>
      </dgm:t>
    </dgm:pt>
    <dgm:pt modelId="{28EB44C8-4999-4F4C-946E-5A3CFEECE6EE}" type="sibTrans" cxnId="{F05D2F8D-05DE-48B3-909F-91584E992EE7}">
      <dgm:prSet/>
      <dgm:spPr/>
      <dgm:t>
        <a:bodyPr/>
        <a:lstStyle/>
        <a:p>
          <a:endParaRPr lang="en-US"/>
        </a:p>
      </dgm:t>
    </dgm:pt>
    <dgm:pt modelId="{945ABE42-8B81-4BA3-A6AE-E74B3BD0D401}">
      <dgm:prSet/>
      <dgm:spPr/>
      <dgm:t>
        <a:bodyPr/>
        <a:lstStyle/>
        <a:p>
          <a:pPr algn="l">
            <a:lnSpc>
              <a:spcPct val="90000"/>
            </a:lnSpc>
          </a:pPr>
          <a:r>
            <a:rPr lang="en-US" sz="1200">
              <a:solidFill>
                <a:srgbClr val="000000"/>
              </a:solidFill>
              <a:latin typeface="Avenir Next LT Pro"/>
              <a:ea typeface="+mn-ea"/>
              <a:cs typeface="+mn-cs"/>
            </a:rPr>
            <a:t>Fall 2026 - Config, Implementation, </a:t>
          </a:r>
        </a:p>
      </dgm:t>
    </dgm:pt>
    <dgm:pt modelId="{D68A82D7-3301-4BF0-9853-0B6D377519D5}" type="parTrans" cxnId="{81221C31-F892-4FFF-8477-73302163FA45}">
      <dgm:prSet/>
      <dgm:spPr/>
      <dgm:t>
        <a:bodyPr/>
        <a:lstStyle/>
        <a:p>
          <a:endParaRPr lang="en-US"/>
        </a:p>
      </dgm:t>
    </dgm:pt>
    <dgm:pt modelId="{B43EBE00-3A67-4216-89D4-EF3A04FE3F33}" type="sibTrans" cxnId="{81221C31-F892-4FFF-8477-73302163FA45}">
      <dgm:prSet/>
      <dgm:spPr/>
      <dgm:t>
        <a:bodyPr/>
        <a:lstStyle/>
        <a:p>
          <a:endParaRPr lang="en-US"/>
        </a:p>
      </dgm:t>
    </dgm:pt>
    <dgm:pt modelId="{3C18222F-DF90-419F-A37E-E82D8D3201B1}">
      <dgm:prSet/>
      <dgm:spPr/>
      <dgm:t>
        <a:bodyPr/>
        <a:lstStyle/>
        <a:p>
          <a:pPr algn="l">
            <a:lnSpc>
              <a:spcPct val="90000"/>
            </a:lnSpc>
          </a:pPr>
          <a:r>
            <a:rPr lang="en-US" sz="1200" b="0">
              <a:solidFill>
                <a:srgbClr val="000000"/>
              </a:solidFill>
              <a:latin typeface="Avenir Next LT Pro"/>
              <a:ea typeface="+mn-ea"/>
              <a:cs typeface="+mn-cs"/>
            </a:rPr>
            <a:t>Jan 2027 - Go Live</a:t>
          </a:r>
          <a:r>
            <a:rPr lang="en-US" sz="1200">
              <a:solidFill>
                <a:srgbClr val="000000"/>
              </a:solidFill>
              <a:latin typeface="Avenir Next LT Pro"/>
              <a:ea typeface="+mn-ea"/>
              <a:cs typeface="+mn-cs"/>
            </a:rPr>
            <a:t> (Phase 1– GE)</a:t>
          </a:r>
          <a:endParaRPr lang="en-US" sz="1200">
            <a:solidFill>
              <a:srgbClr val="000000"/>
            </a:solidFill>
            <a:ea typeface="+mn-ea"/>
            <a:cs typeface="+mn-cs"/>
          </a:endParaRPr>
        </a:p>
      </dgm:t>
    </dgm:pt>
    <dgm:pt modelId="{B91003F9-95D8-4DC2-83D7-5F36DD9FF358}" type="parTrans" cxnId="{E07B783E-470D-4718-BD00-4ADB5E4024C4}">
      <dgm:prSet/>
      <dgm:spPr/>
      <dgm:t>
        <a:bodyPr/>
        <a:lstStyle/>
        <a:p>
          <a:endParaRPr lang="en-US"/>
        </a:p>
      </dgm:t>
    </dgm:pt>
    <dgm:pt modelId="{75D0CB35-AFAC-4793-8695-E9CD8EC49FA1}" type="sibTrans" cxnId="{E07B783E-470D-4718-BD00-4ADB5E4024C4}">
      <dgm:prSet/>
      <dgm:spPr/>
      <dgm:t>
        <a:bodyPr/>
        <a:lstStyle/>
        <a:p>
          <a:endParaRPr lang="en-US"/>
        </a:p>
      </dgm:t>
    </dgm:pt>
    <dgm:pt modelId="{0E66C872-E1F4-46AD-86A6-727D422B1E54}">
      <dgm:prSet/>
      <dgm:spPr/>
      <dgm:t>
        <a:bodyPr/>
        <a:lstStyle/>
        <a:p>
          <a:pPr algn="l">
            <a:lnSpc>
              <a:spcPct val="90000"/>
            </a:lnSpc>
          </a:pPr>
          <a:r>
            <a:rPr lang="en-US" sz="1200" b="0">
              <a:solidFill>
                <a:srgbClr val="000000"/>
              </a:solidFill>
              <a:latin typeface="Calibri"/>
              <a:ea typeface="Calibri"/>
              <a:cs typeface="Calibri"/>
            </a:rPr>
            <a:t>GIL, Committees, </a:t>
          </a:r>
          <a:r>
            <a:rPr lang="en-US" sz="1200" b="0" err="1">
              <a:solidFill>
                <a:srgbClr val="000000"/>
              </a:solidFill>
              <a:latin typeface="Calibri"/>
              <a:ea typeface="Calibri"/>
              <a:cs typeface="Calibri"/>
            </a:rPr>
            <a:t>ExLibris</a:t>
          </a:r>
          <a:r>
            <a:rPr lang="en-US" sz="1200" b="0">
              <a:solidFill>
                <a:srgbClr val="000000"/>
              </a:solidFill>
              <a:latin typeface="Calibri"/>
              <a:ea typeface="Calibri"/>
              <a:cs typeface="Calibri"/>
            </a:rPr>
            <a:t>, &amp; Libraries</a:t>
          </a:r>
          <a:endParaRPr lang="en-US" sz="1200" b="1">
            <a:solidFill>
              <a:srgbClr val="000000"/>
            </a:solidFill>
            <a:latin typeface="Calibri"/>
            <a:ea typeface="Calibri"/>
            <a:cs typeface="Calibri"/>
          </a:endParaRPr>
        </a:p>
      </dgm:t>
    </dgm:pt>
    <dgm:pt modelId="{176E7EC5-3BBD-40EC-84FF-B6F7C79D8910}" type="parTrans" cxnId="{A379B919-10B2-4303-B18B-E20EBE0B3867}">
      <dgm:prSet/>
      <dgm:spPr/>
      <dgm:t>
        <a:bodyPr/>
        <a:lstStyle/>
        <a:p>
          <a:endParaRPr lang="en-US"/>
        </a:p>
      </dgm:t>
    </dgm:pt>
    <dgm:pt modelId="{122B9969-2518-479F-A18B-2804F7A376D1}" type="sibTrans" cxnId="{A379B919-10B2-4303-B18B-E20EBE0B3867}">
      <dgm:prSet/>
      <dgm:spPr/>
      <dgm:t>
        <a:bodyPr/>
        <a:lstStyle/>
        <a:p>
          <a:endParaRPr lang="en-US"/>
        </a:p>
      </dgm:t>
    </dgm:pt>
    <dgm:pt modelId="{1F5F4CA4-49F0-43C9-B7D4-3C3EE18AB97E}">
      <dgm:prSet phldr="0"/>
      <dgm:spPr/>
      <dgm:t>
        <a:bodyPr/>
        <a:lstStyle/>
        <a:p>
          <a:pPr algn="l">
            <a:lnSpc>
              <a:spcPct val="90000"/>
            </a:lnSpc>
          </a:pPr>
          <a:r>
            <a:rPr lang="en-US" sz="1200">
              <a:solidFill>
                <a:srgbClr val="F2F2F2"/>
              </a:solidFill>
              <a:latin typeface="Avenir Next LT Pro"/>
              <a:ea typeface="+mn-ea"/>
              <a:cs typeface="+mn-cs"/>
            </a:rPr>
            <a:t>Spring 2027 – Implementation, Testing</a:t>
          </a:r>
          <a:endParaRPr lang="en-US" sz="1200">
            <a:solidFill>
              <a:srgbClr val="F2F2F2"/>
            </a:solidFill>
            <a:ea typeface="+mn-ea"/>
            <a:cs typeface="+mn-cs"/>
          </a:endParaRPr>
        </a:p>
      </dgm:t>
    </dgm:pt>
    <dgm:pt modelId="{86E6FC29-FA68-40AA-B355-2295F23A8E30}" type="sibTrans" cxnId="{0E150EFD-A6F3-47DA-9A08-5438CE275200}">
      <dgm:prSet/>
      <dgm:spPr/>
      <dgm:t>
        <a:bodyPr/>
        <a:lstStyle/>
        <a:p>
          <a:endParaRPr lang="en-US"/>
        </a:p>
      </dgm:t>
    </dgm:pt>
    <dgm:pt modelId="{391BA3F1-E131-467D-B80A-7687F6289A76}" type="parTrans" cxnId="{0E150EFD-A6F3-47DA-9A08-5438CE275200}">
      <dgm:prSet/>
      <dgm:spPr/>
      <dgm:t>
        <a:bodyPr/>
        <a:lstStyle/>
        <a:p>
          <a:endParaRPr lang="en-US"/>
        </a:p>
      </dgm:t>
    </dgm:pt>
    <dgm:pt modelId="{5242AD2E-0815-4FF0-8886-0B8AE2F4E2F7}">
      <dgm:prSet phldr="0"/>
      <dgm:spPr/>
      <dgm:t>
        <a:bodyPr/>
        <a:lstStyle/>
        <a:p>
          <a:pPr algn="l">
            <a:lnSpc>
              <a:spcPct val="90000"/>
            </a:lnSpc>
          </a:pPr>
          <a:r>
            <a:rPr lang="en-US" sz="1200">
              <a:solidFill>
                <a:srgbClr val="F2F2F2"/>
              </a:solidFill>
              <a:latin typeface="Avenir Next LT Pro"/>
              <a:ea typeface="+mn-ea"/>
              <a:cs typeface="+mn-cs"/>
            </a:rPr>
            <a:t>Summer 2027 – Go Live</a:t>
          </a:r>
        </a:p>
      </dgm:t>
    </dgm:pt>
    <dgm:pt modelId="{DF3F8BB0-5036-4C4D-B2D1-7A3C5FF30351}" type="sibTrans" cxnId="{70EE6790-71F1-4A26-8C3B-FA04B74E3A10}">
      <dgm:prSet/>
      <dgm:spPr/>
      <dgm:t>
        <a:bodyPr/>
        <a:lstStyle/>
        <a:p>
          <a:endParaRPr lang="en-US"/>
        </a:p>
      </dgm:t>
    </dgm:pt>
    <dgm:pt modelId="{34207F81-04B8-4EFB-9752-E398C9A41215}" type="parTrans" cxnId="{70EE6790-71F1-4A26-8C3B-FA04B74E3A10}">
      <dgm:prSet/>
      <dgm:spPr/>
      <dgm:t>
        <a:bodyPr/>
        <a:lstStyle/>
        <a:p>
          <a:endParaRPr lang="en-US"/>
        </a:p>
      </dgm:t>
    </dgm:pt>
    <dgm:pt modelId="{145BCFBF-6979-4F86-BBC5-6BDA8A8DAD96}">
      <dgm:prSet phldr="0"/>
      <dgm:spPr/>
      <dgm:t>
        <a:bodyPr/>
        <a:lstStyle/>
        <a:p>
          <a:pPr algn="l">
            <a:lnSpc>
              <a:spcPct val="90000"/>
            </a:lnSpc>
          </a:pPr>
          <a:r>
            <a:rPr lang="en-US" sz="1200">
              <a:solidFill>
                <a:srgbClr val="F2F2F2"/>
              </a:solidFill>
              <a:latin typeface="Calibri"/>
              <a:ea typeface="Calibri"/>
              <a:cs typeface="Calibri"/>
            </a:rPr>
            <a:t>GIL, Committees, </a:t>
          </a:r>
          <a:r>
            <a:rPr lang="en-US" sz="1200" err="1">
              <a:solidFill>
                <a:srgbClr val="F2F2F2"/>
              </a:solidFill>
              <a:latin typeface="Calibri"/>
              <a:ea typeface="Calibri"/>
              <a:cs typeface="Calibri"/>
            </a:rPr>
            <a:t>ExLibris</a:t>
          </a:r>
          <a:r>
            <a:rPr lang="en-US" sz="1200">
              <a:solidFill>
                <a:srgbClr val="F2F2F2"/>
              </a:solidFill>
              <a:latin typeface="Calibri"/>
              <a:ea typeface="Calibri"/>
              <a:cs typeface="Calibri"/>
            </a:rPr>
            <a:t>, &amp; Libraries</a:t>
          </a:r>
          <a:endParaRPr lang="en-US" sz="1200" err="1">
            <a:solidFill>
              <a:srgbClr val="F2F2F2"/>
            </a:solidFill>
            <a:latin typeface="Calibri"/>
            <a:ea typeface="Calibri"/>
            <a:cs typeface="Calibri"/>
          </a:endParaRPr>
        </a:p>
      </dgm:t>
    </dgm:pt>
    <dgm:pt modelId="{2FC1D7DD-C91A-4DDC-87D5-03F256FB03D1}" type="sibTrans" cxnId="{22F42F23-B990-4791-803A-3C882A02038C}">
      <dgm:prSet/>
      <dgm:spPr/>
      <dgm:t>
        <a:bodyPr/>
        <a:lstStyle/>
        <a:p>
          <a:endParaRPr lang="en-US"/>
        </a:p>
      </dgm:t>
    </dgm:pt>
    <dgm:pt modelId="{DE453D8C-4F1B-4DE0-A0C3-8080767B025D}" type="parTrans" cxnId="{22F42F23-B990-4791-803A-3C882A02038C}">
      <dgm:prSet/>
      <dgm:spPr/>
      <dgm:t>
        <a:bodyPr/>
        <a:lstStyle/>
        <a:p>
          <a:endParaRPr lang="en-US"/>
        </a:p>
      </dgm:t>
    </dgm:pt>
    <dgm:pt modelId="{FFF57DBC-C818-4A1C-AC66-66A162422717}" type="pres">
      <dgm:prSet presAssocID="{E1419EC9-A390-44FD-9EA9-F82A4666C5B3}" presName="root" presStyleCnt="0">
        <dgm:presLayoutVars>
          <dgm:chMax/>
          <dgm:chPref/>
          <dgm:animLvl val="lvl"/>
        </dgm:presLayoutVars>
      </dgm:prSet>
      <dgm:spPr/>
    </dgm:pt>
    <dgm:pt modelId="{C3BEE008-9CE1-4EA9-A48E-2B1DCE59944F}" type="pres">
      <dgm:prSet presAssocID="{E1419EC9-A390-44FD-9EA9-F82A4666C5B3}" presName="divider" presStyleLbl="fgAcc1" presStyleIdx="0" presStyleCnt="8"/>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D0751398-4502-455E-A8D9-32B596D23BD2}" type="pres">
      <dgm:prSet presAssocID="{E1419EC9-A390-44FD-9EA9-F82A4666C5B3}" presName="nodes" presStyleCnt="0">
        <dgm:presLayoutVars>
          <dgm:chMax/>
          <dgm:chPref/>
          <dgm:animLvl val="lvl"/>
        </dgm:presLayoutVars>
      </dgm:prSet>
      <dgm:spPr/>
    </dgm:pt>
    <dgm:pt modelId="{31668C66-AE47-4DEB-AEFB-2DFBA388A070}" type="pres">
      <dgm:prSet presAssocID="{30F20876-99AF-485B-905F-72E0BD7A131A}" presName="composite" presStyleCnt="0"/>
      <dgm:spPr/>
    </dgm:pt>
    <dgm:pt modelId="{E202853D-BC26-4B9C-A57C-6CD6B3C0693B}" type="pres">
      <dgm:prSet presAssocID="{30F20876-99AF-485B-905F-72E0BD7A131A}"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45CFA7B-4FF6-46D7-988C-B426747D5D66}" type="pres">
      <dgm:prSet presAssocID="{30F20876-99AF-485B-905F-72E0BD7A131A}" presName="DropPinPlaceHolder" presStyleCnt="0"/>
      <dgm:spPr/>
    </dgm:pt>
    <dgm:pt modelId="{234B5E83-DC25-40FB-B0F6-B61ED80A2C99}" type="pres">
      <dgm:prSet presAssocID="{30F20876-99AF-485B-905F-72E0BD7A131A}" presName="DropPin" presStyleLbl="alignNode1" presStyleIdx="0" presStyleCnt="7"/>
      <dgm:spPr/>
    </dgm:pt>
    <dgm:pt modelId="{3493D026-EF95-40A5-BA9F-0B257709BA3D}" type="pres">
      <dgm:prSet presAssocID="{30F20876-99AF-485B-905F-72E0BD7A131A}"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508C35ED-BC36-401E-9993-A6FEA444FFFB}" type="pres">
      <dgm:prSet presAssocID="{30F20876-99AF-485B-905F-72E0BD7A131A}" presName="L2TextContainer" presStyleLbl="revTx" presStyleIdx="0" presStyleCnt="14">
        <dgm:presLayoutVars>
          <dgm:bulletEnabled val="1"/>
        </dgm:presLayoutVars>
      </dgm:prSet>
      <dgm:spPr/>
    </dgm:pt>
    <dgm:pt modelId="{576E48A2-E700-4E02-9920-5BB42E6CED76}" type="pres">
      <dgm:prSet presAssocID="{30F20876-99AF-485B-905F-72E0BD7A131A}" presName="L1TextContainer" presStyleLbl="revTx" presStyleIdx="1" presStyleCnt="14">
        <dgm:presLayoutVars>
          <dgm:chMax val="1"/>
          <dgm:chPref val="1"/>
          <dgm:bulletEnabled val="1"/>
        </dgm:presLayoutVars>
      </dgm:prSet>
      <dgm:spPr/>
    </dgm:pt>
    <dgm:pt modelId="{CD62CDEE-A2AF-4EDB-8779-9A0079F66EA1}" type="pres">
      <dgm:prSet presAssocID="{30F20876-99AF-485B-905F-72E0BD7A131A}"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48EF5C26-DCDA-4F19-A170-89364424BBF7}" type="pres">
      <dgm:prSet presAssocID="{30F20876-99AF-485B-905F-72E0BD7A131A}" presName="EmptyPlaceHolder" presStyleCnt="0"/>
      <dgm:spPr/>
    </dgm:pt>
    <dgm:pt modelId="{403C0BB5-714A-4B60-807D-11145DDC2E65}" type="pres">
      <dgm:prSet presAssocID="{7CE21FAB-9D02-41E0-8552-AC2C33EB8668}" presName="spaceBetweenRectangles" presStyleCnt="0"/>
      <dgm:spPr/>
    </dgm:pt>
    <dgm:pt modelId="{53ACBC55-EE54-4D30-BEA9-46F5B96919CA}" type="pres">
      <dgm:prSet presAssocID="{17183DEA-E54A-4F44-9EB9-B40211FD6950}" presName="composite" presStyleCnt="0"/>
      <dgm:spPr/>
    </dgm:pt>
    <dgm:pt modelId="{3AFD1E1A-C6F1-4BE7-A211-C77D1A23CFFE}" type="pres">
      <dgm:prSet presAssocID="{17183DEA-E54A-4F44-9EB9-B40211FD6950}"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D93F421-06A0-4DD6-95C9-1E4EEF96B7AC}" type="pres">
      <dgm:prSet presAssocID="{17183DEA-E54A-4F44-9EB9-B40211FD6950}" presName="DropPinPlaceHolder" presStyleCnt="0"/>
      <dgm:spPr/>
    </dgm:pt>
    <dgm:pt modelId="{7E342169-64C7-4063-A9B8-BA0C57B7C294}" type="pres">
      <dgm:prSet presAssocID="{17183DEA-E54A-4F44-9EB9-B40211FD6950}" presName="DropPin" presStyleLbl="alignNode1" presStyleIdx="1" presStyleCnt="7"/>
      <dgm:spPr/>
    </dgm:pt>
    <dgm:pt modelId="{23FC30EE-29D4-4A2A-91E8-7AFD15F5185F}" type="pres">
      <dgm:prSet presAssocID="{17183DEA-E54A-4F44-9EB9-B40211FD6950}"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CE3DE0AD-672E-4665-A270-2901CE8F681B}" type="pres">
      <dgm:prSet presAssocID="{17183DEA-E54A-4F44-9EB9-B40211FD6950}" presName="L2TextContainer" presStyleLbl="revTx" presStyleIdx="2" presStyleCnt="14">
        <dgm:presLayoutVars>
          <dgm:bulletEnabled val="1"/>
        </dgm:presLayoutVars>
      </dgm:prSet>
      <dgm:spPr/>
    </dgm:pt>
    <dgm:pt modelId="{28779856-6713-4322-B806-3178F0DE6718}" type="pres">
      <dgm:prSet presAssocID="{17183DEA-E54A-4F44-9EB9-B40211FD6950}" presName="L1TextContainer" presStyleLbl="revTx" presStyleIdx="3" presStyleCnt="14">
        <dgm:presLayoutVars>
          <dgm:chMax val="1"/>
          <dgm:chPref val="1"/>
          <dgm:bulletEnabled val="1"/>
        </dgm:presLayoutVars>
      </dgm:prSet>
      <dgm:spPr/>
    </dgm:pt>
    <dgm:pt modelId="{A8AF3C1A-39E2-4983-BD4B-F6567DFCA7FB}" type="pres">
      <dgm:prSet presAssocID="{17183DEA-E54A-4F44-9EB9-B40211FD6950}"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3E848012-7E97-4EA3-A48E-930B68F529D6}" type="pres">
      <dgm:prSet presAssocID="{17183DEA-E54A-4F44-9EB9-B40211FD6950}" presName="EmptyPlaceHolder" presStyleCnt="0"/>
      <dgm:spPr/>
    </dgm:pt>
    <dgm:pt modelId="{939B0CAA-537A-4615-802F-1FF9C4BC9859}" type="pres">
      <dgm:prSet presAssocID="{9BAEA090-3D7C-4A81-924E-D6AA06016E06}" presName="spaceBetweenRectangles" presStyleCnt="0"/>
      <dgm:spPr/>
    </dgm:pt>
    <dgm:pt modelId="{C3349F22-F721-487E-93CF-90D904B43FFE}" type="pres">
      <dgm:prSet presAssocID="{D5ACABC3-642D-48B3-B3A7-546B4D9F86A2}" presName="composite" presStyleCnt="0"/>
      <dgm:spPr/>
    </dgm:pt>
    <dgm:pt modelId="{F37FF554-A6F0-4AFA-BA6C-BC1E0EE0CF45}" type="pres">
      <dgm:prSet presAssocID="{D5ACABC3-642D-48B3-B3A7-546B4D9F86A2}"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26390D4-CC40-4EF9-A303-34863A7B076A}" type="pres">
      <dgm:prSet presAssocID="{D5ACABC3-642D-48B3-B3A7-546B4D9F86A2}" presName="DropPinPlaceHolder" presStyleCnt="0"/>
      <dgm:spPr/>
    </dgm:pt>
    <dgm:pt modelId="{A1AE3BDB-149A-4627-B76C-A001114DB105}" type="pres">
      <dgm:prSet presAssocID="{D5ACABC3-642D-48B3-B3A7-546B4D9F86A2}" presName="DropPin" presStyleLbl="alignNode1" presStyleIdx="2" presStyleCnt="7"/>
      <dgm:spPr/>
    </dgm:pt>
    <dgm:pt modelId="{43F38886-BAC9-4052-B651-86EEFF843D0F}" type="pres">
      <dgm:prSet presAssocID="{D5ACABC3-642D-48B3-B3A7-546B4D9F86A2}"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3DFAE403-8453-4276-B27F-FCD9A99D8263}" type="pres">
      <dgm:prSet presAssocID="{D5ACABC3-642D-48B3-B3A7-546B4D9F86A2}" presName="L2TextContainer" presStyleLbl="revTx" presStyleIdx="4" presStyleCnt="14">
        <dgm:presLayoutVars>
          <dgm:bulletEnabled val="1"/>
        </dgm:presLayoutVars>
      </dgm:prSet>
      <dgm:spPr/>
    </dgm:pt>
    <dgm:pt modelId="{46135F49-DFAC-4BF3-84F8-1BA48B75B387}" type="pres">
      <dgm:prSet presAssocID="{D5ACABC3-642D-48B3-B3A7-546B4D9F86A2}" presName="L1TextContainer" presStyleLbl="revTx" presStyleIdx="5" presStyleCnt="14">
        <dgm:presLayoutVars>
          <dgm:chMax val="1"/>
          <dgm:chPref val="1"/>
          <dgm:bulletEnabled val="1"/>
        </dgm:presLayoutVars>
      </dgm:prSet>
      <dgm:spPr/>
    </dgm:pt>
    <dgm:pt modelId="{7D39E74E-DC16-4C2F-9843-9611B07E31F6}" type="pres">
      <dgm:prSet presAssocID="{D5ACABC3-642D-48B3-B3A7-546B4D9F86A2}"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801CE829-FF68-4D02-9B0C-DDC584BBBDCA}" type="pres">
      <dgm:prSet presAssocID="{D5ACABC3-642D-48B3-B3A7-546B4D9F86A2}" presName="EmptyPlaceHolder" presStyleCnt="0"/>
      <dgm:spPr/>
    </dgm:pt>
    <dgm:pt modelId="{C604C3DF-9399-4EB7-9551-2ED68C8E60DA}" type="pres">
      <dgm:prSet presAssocID="{4575AECA-5F56-4E2C-A6D3-5B9A2B7D083C}" presName="spaceBetweenRectangles" presStyleCnt="0"/>
      <dgm:spPr/>
    </dgm:pt>
    <dgm:pt modelId="{04767D5C-7844-420F-96C6-D95FBEAA3F4D}" type="pres">
      <dgm:prSet presAssocID="{B7A5EDC0-D0A6-4DC3-B18E-A82215551237}" presName="composite" presStyleCnt="0"/>
      <dgm:spPr/>
    </dgm:pt>
    <dgm:pt modelId="{CFBDD368-E5D6-49AD-9902-B51BA01BBFEE}" type="pres">
      <dgm:prSet presAssocID="{B7A5EDC0-D0A6-4DC3-B18E-A82215551237}"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7689EA-E44B-4993-96D5-712FEDF1BB4B}" type="pres">
      <dgm:prSet presAssocID="{B7A5EDC0-D0A6-4DC3-B18E-A82215551237}" presName="DropPinPlaceHolder" presStyleCnt="0"/>
      <dgm:spPr/>
    </dgm:pt>
    <dgm:pt modelId="{B8743568-47F3-4496-B8A4-E38CE37998D1}" type="pres">
      <dgm:prSet presAssocID="{B7A5EDC0-D0A6-4DC3-B18E-A82215551237}" presName="DropPin" presStyleLbl="alignNode1" presStyleIdx="3" presStyleCnt="7"/>
      <dgm:spPr/>
    </dgm:pt>
    <dgm:pt modelId="{CCEB13E9-1EB5-4EF3-835A-FB1A1261571E}" type="pres">
      <dgm:prSet presAssocID="{B7A5EDC0-D0A6-4DC3-B18E-A8221555123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204D0F1F-AFEE-41DF-B861-F1B0BC8CF7E0}" type="pres">
      <dgm:prSet presAssocID="{B7A5EDC0-D0A6-4DC3-B18E-A82215551237}" presName="L2TextContainer" presStyleLbl="revTx" presStyleIdx="6" presStyleCnt="14">
        <dgm:presLayoutVars>
          <dgm:bulletEnabled val="1"/>
        </dgm:presLayoutVars>
      </dgm:prSet>
      <dgm:spPr/>
    </dgm:pt>
    <dgm:pt modelId="{99AF7A8E-FB60-411B-BB17-4DA15246F3AD}" type="pres">
      <dgm:prSet presAssocID="{B7A5EDC0-D0A6-4DC3-B18E-A82215551237}" presName="L1TextContainer" presStyleLbl="revTx" presStyleIdx="7" presStyleCnt="14">
        <dgm:presLayoutVars>
          <dgm:chMax val="1"/>
          <dgm:chPref val="1"/>
          <dgm:bulletEnabled val="1"/>
        </dgm:presLayoutVars>
      </dgm:prSet>
      <dgm:spPr/>
    </dgm:pt>
    <dgm:pt modelId="{FA787832-F7A8-41F3-976E-70C5217A4AFC}" type="pres">
      <dgm:prSet presAssocID="{B7A5EDC0-D0A6-4DC3-B18E-A82215551237}"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63CC9AB6-F700-4E46-98A1-0FC3652805B4}" type="pres">
      <dgm:prSet presAssocID="{B7A5EDC0-D0A6-4DC3-B18E-A82215551237}" presName="EmptyPlaceHolder" presStyleCnt="0"/>
      <dgm:spPr/>
    </dgm:pt>
    <dgm:pt modelId="{7D02974E-3C54-4349-B90C-2EE7D160E376}" type="pres">
      <dgm:prSet presAssocID="{596509D4-CBC0-433C-ABA5-6E081B2A6661}" presName="spaceBetweenRectangles" presStyleCnt="0"/>
      <dgm:spPr/>
    </dgm:pt>
    <dgm:pt modelId="{08B39555-4B11-4E30-9BF8-E2C2076CD36D}" type="pres">
      <dgm:prSet presAssocID="{0474BBBD-193F-449A-B085-A5BD9F6D3F26}" presName="composite" presStyleCnt="0"/>
      <dgm:spPr/>
    </dgm:pt>
    <dgm:pt modelId="{1F99B8B5-FA57-4EB4-95D4-9AFFDB12301D}" type="pres">
      <dgm:prSet presAssocID="{0474BBBD-193F-449A-B085-A5BD9F6D3F26}"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572B0D0-7627-45AE-A532-5FA7A1712F95}" type="pres">
      <dgm:prSet presAssocID="{0474BBBD-193F-449A-B085-A5BD9F6D3F26}" presName="DropPinPlaceHolder" presStyleCnt="0"/>
      <dgm:spPr/>
    </dgm:pt>
    <dgm:pt modelId="{7942D4AD-E2AD-466B-8917-7B18C52563DF}" type="pres">
      <dgm:prSet presAssocID="{0474BBBD-193F-449A-B085-A5BD9F6D3F26}" presName="DropPin" presStyleLbl="alignNode1" presStyleIdx="4" presStyleCnt="7"/>
      <dgm:spPr/>
    </dgm:pt>
    <dgm:pt modelId="{6238BDAE-B564-4C4E-AE09-AA3E57EDF76D}" type="pres">
      <dgm:prSet presAssocID="{0474BBBD-193F-449A-B085-A5BD9F6D3F26}"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7CA22ADF-AAB0-4D35-8B9A-6E60725732D4}" type="pres">
      <dgm:prSet presAssocID="{0474BBBD-193F-449A-B085-A5BD9F6D3F26}" presName="L2TextContainer" presStyleLbl="revTx" presStyleIdx="8" presStyleCnt="14">
        <dgm:presLayoutVars>
          <dgm:bulletEnabled val="1"/>
        </dgm:presLayoutVars>
      </dgm:prSet>
      <dgm:spPr/>
    </dgm:pt>
    <dgm:pt modelId="{6034CFA1-8433-45C3-BE6A-3A9E0D188824}" type="pres">
      <dgm:prSet presAssocID="{0474BBBD-193F-449A-B085-A5BD9F6D3F26}" presName="L1TextContainer" presStyleLbl="revTx" presStyleIdx="9" presStyleCnt="14">
        <dgm:presLayoutVars>
          <dgm:chMax val="1"/>
          <dgm:chPref val="1"/>
          <dgm:bulletEnabled val="1"/>
        </dgm:presLayoutVars>
      </dgm:prSet>
      <dgm:spPr/>
    </dgm:pt>
    <dgm:pt modelId="{716D27BE-E510-4CBF-A71A-FAD3F6E2E42A}" type="pres">
      <dgm:prSet presAssocID="{0474BBBD-193F-449A-B085-A5BD9F6D3F26}"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E723A3AF-7B65-462B-8048-220FAD9F69A7}" type="pres">
      <dgm:prSet presAssocID="{0474BBBD-193F-449A-B085-A5BD9F6D3F26}" presName="EmptyPlaceHolder" presStyleCnt="0"/>
      <dgm:spPr/>
    </dgm:pt>
    <dgm:pt modelId="{A5F26C85-5617-47DA-9972-40C6706C3555}" type="pres">
      <dgm:prSet presAssocID="{A89AEAE6-2ACC-47D2-B698-B956A6519FA9}" presName="spaceBetweenRectangles" presStyleCnt="0"/>
      <dgm:spPr/>
    </dgm:pt>
    <dgm:pt modelId="{911EE9D9-1623-49BD-A49C-FA71BAC75DF9}" type="pres">
      <dgm:prSet presAssocID="{CDB72F9E-930B-4E8E-9232-C2836EDF11A2}" presName="composite" presStyleCnt="0"/>
      <dgm:spPr/>
    </dgm:pt>
    <dgm:pt modelId="{636C1557-3375-46E3-B889-9C9FBB5E83E3}" type="pres">
      <dgm:prSet presAssocID="{CDB72F9E-930B-4E8E-9232-C2836EDF11A2}"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FD902C1-D951-4AD4-98F5-CEC450C24533}" type="pres">
      <dgm:prSet presAssocID="{CDB72F9E-930B-4E8E-9232-C2836EDF11A2}" presName="DropPinPlaceHolder" presStyleCnt="0"/>
      <dgm:spPr/>
    </dgm:pt>
    <dgm:pt modelId="{73C5AED5-5345-4BFF-B86F-364B95DCD31B}" type="pres">
      <dgm:prSet presAssocID="{CDB72F9E-930B-4E8E-9232-C2836EDF11A2}" presName="DropPin" presStyleLbl="alignNode1" presStyleIdx="5" presStyleCnt="7"/>
      <dgm:spPr/>
    </dgm:pt>
    <dgm:pt modelId="{EEEE4ED7-6334-49DE-B622-42DAC7398275}" type="pres">
      <dgm:prSet presAssocID="{CDB72F9E-930B-4E8E-9232-C2836EDF11A2}"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E99D0987-BEEA-4310-9339-FD04AF48965F}" type="pres">
      <dgm:prSet presAssocID="{CDB72F9E-930B-4E8E-9232-C2836EDF11A2}" presName="L2TextContainer" presStyleLbl="revTx" presStyleIdx="10" presStyleCnt="14">
        <dgm:presLayoutVars>
          <dgm:bulletEnabled val="1"/>
        </dgm:presLayoutVars>
      </dgm:prSet>
      <dgm:spPr/>
    </dgm:pt>
    <dgm:pt modelId="{097559C2-1B44-457B-A2A8-A2873584B89E}" type="pres">
      <dgm:prSet presAssocID="{CDB72F9E-930B-4E8E-9232-C2836EDF11A2}" presName="L1TextContainer" presStyleLbl="revTx" presStyleIdx="11" presStyleCnt="14">
        <dgm:presLayoutVars>
          <dgm:chMax val="1"/>
          <dgm:chPref val="1"/>
          <dgm:bulletEnabled val="1"/>
        </dgm:presLayoutVars>
      </dgm:prSet>
      <dgm:spPr/>
    </dgm:pt>
    <dgm:pt modelId="{188364FB-33A2-4649-BCDD-6B7FE363E559}" type="pres">
      <dgm:prSet presAssocID="{CDB72F9E-930B-4E8E-9232-C2836EDF11A2}"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BBA032BE-FF2D-4306-9207-E061BCB2C48E}" type="pres">
      <dgm:prSet presAssocID="{CDB72F9E-930B-4E8E-9232-C2836EDF11A2}" presName="EmptyPlaceHolder" presStyleCnt="0"/>
      <dgm:spPr/>
    </dgm:pt>
    <dgm:pt modelId="{E93D84F7-02EF-443D-9293-3F74DE3A2020}" type="pres">
      <dgm:prSet presAssocID="{240A8E75-0242-44A9-8D20-6CF8C8F45758}" presName="spaceBetweenRectangles" presStyleCnt="0"/>
      <dgm:spPr/>
    </dgm:pt>
    <dgm:pt modelId="{CCD9551B-14DD-486E-BE40-D8311A4D744D}" type="pres">
      <dgm:prSet presAssocID="{5175E190-3C9D-41DF-8491-A9BD926C8202}" presName="composite" presStyleCnt="0"/>
      <dgm:spPr/>
    </dgm:pt>
    <dgm:pt modelId="{2822B49B-F956-4329-8AC4-572A2E3CF757}" type="pres">
      <dgm:prSet presAssocID="{5175E190-3C9D-41DF-8491-A9BD926C8202}"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A945ACA-A1F8-48EF-A346-80628C512E13}" type="pres">
      <dgm:prSet presAssocID="{5175E190-3C9D-41DF-8491-A9BD926C8202}" presName="DropPinPlaceHolder" presStyleCnt="0"/>
      <dgm:spPr/>
    </dgm:pt>
    <dgm:pt modelId="{232EFD34-0B2B-4CE2-A19F-09CAA6D97E42}" type="pres">
      <dgm:prSet presAssocID="{5175E190-3C9D-41DF-8491-A9BD926C8202}" presName="DropPin" presStyleLbl="alignNode1" presStyleIdx="6" presStyleCnt="7"/>
      <dgm:spPr/>
    </dgm:pt>
    <dgm:pt modelId="{321C19A3-1708-40FB-8013-B6DFB7700256}" type="pres">
      <dgm:prSet presAssocID="{5175E190-3C9D-41DF-8491-A9BD926C8202}"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CBD2E81F-E42E-4B07-8416-65476F4F1E38}" type="pres">
      <dgm:prSet presAssocID="{5175E190-3C9D-41DF-8491-A9BD926C8202}" presName="L2TextContainer" presStyleLbl="revTx" presStyleIdx="12" presStyleCnt="14">
        <dgm:presLayoutVars>
          <dgm:bulletEnabled val="1"/>
        </dgm:presLayoutVars>
      </dgm:prSet>
      <dgm:spPr/>
    </dgm:pt>
    <dgm:pt modelId="{CD8C69A7-2B0E-4970-80DE-40C8EF62B07E}" type="pres">
      <dgm:prSet presAssocID="{5175E190-3C9D-41DF-8491-A9BD926C8202}" presName="L1TextContainer" presStyleLbl="revTx" presStyleIdx="13" presStyleCnt="14">
        <dgm:presLayoutVars>
          <dgm:chMax val="1"/>
          <dgm:chPref val="1"/>
          <dgm:bulletEnabled val="1"/>
        </dgm:presLayoutVars>
      </dgm:prSet>
      <dgm:spPr/>
    </dgm:pt>
    <dgm:pt modelId="{C33F6B93-268B-4E3B-9EC5-17006EDA7F97}" type="pres">
      <dgm:prSet presAssocID="{5175E190-3C9D-41DF-8491-A9BD926C820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3A6CC58B-F236-48D7-8E33-29A99D4A1DE0}" type="pres">
      <dgm:prSet presAssocID="{5175E190-3C9D-41DF-8491-A9BD926C8202}" presName="EmptyPlaceHolder" presStyleCnt="0"/>
      <dgm:spPr/>
    </dgm:pt>
  </dgm:ptLst>
  <dgm:cxnLst>
    <dgm:cxn modelId="{925C7804-8A5F-4CD1-A65C-76107E0317A0}" srcId="{E1419EC9-A390-44FD-9EA9-F82A4666C5B3}" destId="{0474BBBD-193F-449A-B085-A5BD9F6D3F26}" srcOrd="4" destOrd="0" parTransId="{51F79B97-D369-40BC-9B71-A49A0662F98B}" sibTransId="{A89AEAE6-2ACC-47D2-B698-B956A6519FA9}"/>
    <dgm:cxn modelId="{8F720A0F-1FAA-421E-983E-E7E909CA3D42}" srcId="{E1419EC9-A390-44FD-9EA9-F82A4666C5B3}" destId="{30F20876-99AF-485B-905F-72E0BD7A131A}" srcOrd="0" destOrd="0" parTransId="{4AD32DE1-6AEE-4810-9D55-55CBC06C29EE}" sibTransId="{7CE21FAB-9D02-41E0-8552-AC2C33EB8668}"/>
    <dgm:cxn modelId="{EC3E9210-54C4-4643-B108-0600AC374CE8}" srcId="{5175E190-3C9D-41DF-8491-A9BD926C8202}" destId="{1E2C3D1B-C45F-4F53-B7DC-4A2AD1F207FA}" srcOrd="0" destOrd="0" parTransId="{43A6D043-582D-4F0F-B5D5-63B4BCA1716B}" sibTransId="{DF1014C1-3FA9-479B-BFBD-A4D216D91DDE}"/>
    <dgm:cxn modelId="{8D4F2212-DBFB-4598-A809-560F4D71D45C}" srcId="{E1419EC9-A390-44FD-9EA9-F82A4666C5B3}" destId="{B7A5EDC0-D0A6-4DC3-B18E-A82215551237}" srcOrd="3" destOrd="0" parTransId="{E21D606F-670B-4EC8-B8FA-FE82F73FFC35}" sibTransId="{596509D4-CBC0-433C-ABA5-6E081B2A6661}"/>
    <dgm:cxn modelId="{39D8B617-08F8-470D-93F0-D1AEE9E05DC9}" type="presOf" srcId="{1F5F4CA4-49F0-43C9-B7D4-3C3EE18AB97E}" destId="{E99D0987-BEEA-4310-9339-FD04AF48965F}" srcOrd="0" destOrd="1" presId="urn:microsoft.com/office/officeart/2017/3/layout/DropPinTimeline"/>
    <dgm:cxn modelId="{A379B919-10B2-4303-B18B-E20EBE0B3867}" srcId="{0474BBBD-193F-449A-B085-A5BD9F6D3F26}" destId="{0E66C872-E1F4-46AD-86A6-727D422B1E54}" srcOrd="3" destOrd="0" parTransId="{176E7EC5-3BBD-40EC-84FF-B6F7C79D8910}" sibTransId="{122B9969-2518-479F-A18B-2804F7A376D1}"/>
    <dgm:cxn modelId="{22F42F23-B990-4791-803A-3C882A02038C}" srcId="{CDB72F9E-930B-4E8E-9232-C2836EDF11A2}" destId="{145BCFBF-6979-4F86-BBC5-6BDA8A8DAD96}" srcOrd="3" destOrd="0" parTransId="{DE453D8C-4F1B-4DE0-A0C3-8080767B025D}" sibTransId="{2FC1D7DD-C91A-4DDC-87D5-03F256FB03D1}"/>
    <dgm:cxn modelId="{B22BDC24-3921-4B91-A6AA-3471B9813F07}" type="presOf" srcId="{7F59BF66-73A6-49E7-8A99-9450C0AC8CAF}" destId="{CBD2E81F-E42E-4B07-8416-65476F4F1E38}" srcOrd="0" destOrd="2" presId="urn:microsoft.com/office/officeart/2017/3/layout/DropPinTimeline"/>
    <dgm:cxn modelId="{CFE14526-6A2D-4631-AB62-489FA7192EED}" type="presOf" srcId="{E1F6B4E6-09DA-41A1-B109-DCF052952649}" destId="{E99D0987-BEEA-4310-9339-FD04AF48965F}" srcOrd="0" destOrd="0" presId="urn:microsoft.com/office/officeart/2017/3/layout/DropPinTimeline"/>
    <dgm:cxn modelId="{2A12EB2A-4C22-4F0B-A6E3-8C7A32CAA6B1}" type="presOf" srcId="{0FCAA8CB-5731-4D6F-8098-732190A37BFB}" destId="{3DFAE403-8453-4276-B27F-FCD9A99D8263}" srcOrd="0" destOrd="1" presId="urn:microsoft.com/office/officeart/2017/3/layout/DropPinTimeline"/>
    <dgm:cxn modelId="{0857982C-848E-473C-8269-3A8BF45F421E}" type="presOf" srcId="{0E66C872-E1F4-46AD-86A6-727D422B1E54}" destId="{7CA22ADF-AAB0-4D35-8B9A-6E60725732D4}" srcOrd="0" destOrd="3" presId="urn:microsoft.com/office/officeart/2017/3/layout/DropPinTimeline"/>
    <dgm:cxn modelId="{D36AB02D-EDFC-44EE-BF6B-3877D1C8BB00}" type="presOf" srcId="{CDB72F9E-930B-4E8E-9232-C2836EDF11A2}" destId="{097559C2-1B44-457B-A2A8-A2873584B89E}" srcOrd="0" destOrd="0" presId="urn:microsoft.com/office/officeart/2017/3/layout/DropPinTimeline"/>
    <dgm:cxn modelId="{81221C31-F892-4FFF-8477-73302163FA45}" srcId="{0474BBBD-193F-449A-B085-A5BD9F6D3F26}" destId="{945ABE42-8B81-4BA3-A6AE-E74B3BD0D401}" srcOrd="1" destOrd="0" parTransId="{D68A82D7-3301-4BF0-9853-0B6D377519D5}" sibTransId="{B43EBE00-3A67-4216-89D4-EF3A04FE3F33}"/>
    <dgm:cxn modelId="{1A55F734-760E-4359-8A2C-5FC15E6A39A3}" srcId="{D5ACABC3-642D-48B3-B3A7-546B4D9F86A2}" destId="{67DC6D93-0E41-4B5B-A4C9-D139A6179571}" srcOrd="0" destOrd="0" parTransId="{F4D70C77-63F2-42F4-8B01-8DEC9BB3D493}" sibTransId="{0374DF89-27E0-4640-BF9F-4DD6D4168E76}"/>
    <dgm:cxn modelId="{9504BB35-5C04-4D11-AC78-CDF5F8FCB11F}" type="presOf" srcId="{5175E190-3C9D-41DF-8491-A9BD926C8202}" destId="{CD8C69A7-2B0E-4970-80DE-40C8EF62B07E}" srcOrd="0" destOrd="0" presId="urn:microsoft.com/office/officeart/2017/3/layout/DropPinTimeline"/>
    <dgm:cxn modelId="{35C5D335-08A3-4209-8580-73091270512D}" type="presOf" srcId="{C52EB918-F6C1-48A3-A28E-322921EB7612}" destId="{7CA22ADF-AAB0-4D35-8B9A-6E60725732D4}" srcOrd="0" destOrd="0" presId="urn:microsoft.com/office/officeart/2017/3/layout/DropPinTimeline"/>
    <dgm:cxn modelId="{E07B783E-470D-4718-BD00-4ADB5E4024C4}" srcId="{0474BBBD-193F-449A-B085-A5BD9F6D3F26}" destId="{3C18222F-DF90-419F-A37E-E82D8D3201B1}" srcOrd="2" destOrd="0" parTransId="{B91003F9-95D8-4DC2-83D7-5F36DD9FF358}" sibTransId="{75D0CB35-AFAC-4793-8695-E9CD8EC49FA1}"/>
    <dgm:cxn modelId="{54EAEF43-1A17-4E6D-B1A6-543A5400C3D4}" srcId="{E1419EC9-A390-44FD-9EA9-F82A4666C5B3}" destId="{17183DEA-E54A-4F44-9EB9-B40211FD6950}" srcOrd="1" destOrd="0" parTransId="{1C5BC281-1937-4428-BB5C-774E68250946}" sibTransId="{9BAEA090-3D7C-4A81-924E-D6AA06016E06}"/>
    <dgm:cxn modelId="{96C82545-EC55-4315-B81C-A688ACEBC6B5}" type="presOf" srcId="{5242AD2E-0815-4FF0-8886-0B8AE2F4E2F7}" destId="{E99D0987-BEEA-4310-9339-FD04AF48965F}" srcOrd="0" destOrd="2" presId="urn:microsoft.com/office/officeart/2017/3/layout/DropPinTimeline"/>
    <dgm:cxn modelId="{FE377669-4BA2-427A-B9DB-FC53E9AA34F7}" srcId="{17183DEA-E54A-4F44-9EB9-B40211FD6950}" destId="{C51ADA85-B4E6-40E2-858D-8041326A82F0}" srcOrd="1" destOrd="0" parTransId="{4F3C1B32-1F4E-45C5-871B-213B6D3DC45F}" sibTransId="{71486087-7BE8-41FC-9701-824DB79B0863}"/>
    <dgm:cxn modelId="{ADF2716A-684B-4693-BFEB-5F7FC1E7D837}" type="presOf" srcId="{E1419EC9-A390-44FD-9EA9-F82A4666C5B3}" destId="{FFF57DBC-C818-4A1C-AC66-66A162422717}" srcOrd="0" destOrd="0" presId="urn:microsoft.com/office/officeart/2017/3/layout/DropPinTimeline"/>
    <dgm:cxn modelId="{28B8FC6C-47CF-491B-9455-D8ED6B0F5C9A}" type="presOf" srcId="{145BCFBF-6979-4F86-BBC5-6BDA8A8DAD96}" destId="{E99D0987-BEEA-4310-9339-FD04AF48965F}" srcOrd="0" destOrd="3" presId="urn:microsoft.com/office/officeart/2017/3/layout/DropPinTimeline"/>
    <dgm:cxn modelId="{7FC6B44D-9970-4E50-B623-1D43B64398AC}" type="presOf" srcId="{B7A5EDC0-D0A6-4DC3-B18E-A82215551237}" destId="{99AF7A8E-FB60-411B-BB17-4DA15246F3AD}" srcOrd="0" destOrd="0" presId="urn:microsoft.com/office/officeart/2017/3/layout/DropPinTimeline"/>
    <dgm:cxn modelId="{348C7171-011D-4474-B741-4EB795CC3BEB}" srcId="{E1419EC9-A390-44FD-9EA9-F82A4666C5B3}" destId="{5175E190-3C9D-41DF-8491-A9BD926C8202}" srcOrd="6" destOrd="0" parTransId="{38453F44-664E-4630-9822-508A7BEA875D}" sibTransId="{6D5DE98D-6B94-43E8-9C31-CDC362FA5216}"/>
    <dgm:cxn modelId="{F3E12377-FDFE-476F-9A70-9222CC9390B5}" srcId="{17183DEA-E54A-4F44-9EB9-B40211FD6950}" destId="{44814878-1A07-42E2-B29A-9FFD3D44FE9B}" srcOrd="0" destOrd="0" parTransId="{6DE6BD0A-3BFC-46E3-B000-1839D4D68F83}" sibTransId="{8C1903F4-3471-4C6D-9ECA-3F7E37F0C9BD}"/>
    <dgm:cxn modelId="{75456C58-D26F-4A99-AEDA-A0D3E49A1D2B}" type="presOf" srcId="{17183DEA-E54A-4F44-9EB9-B40211FD6950}" destId="{28779856-6713-4322-B806-3178F0DE6718}" srcOrd="0" destOrd="0" presId="urn:microsoft.com/office/officeart/2017/3/layout/DropPinTimeline"/>
    <dgm:cxn modelId="{BF17D379-6EEF-4255-A750-9264CF175B5E}" type="presOf" srcId="{C51ADA85-B4E6-40E2-858D-8041326A82F0}" destId="{CE3DE0AD-672E-4665-A270-2901CE8F681B}" srcOrd="0" destOrd="1" presId="urn:microsoft.com/office/officeart/2017/3/layout/DropPinTimeline"/>
    <dgm:cxn modelId="{BC6AEE81-DF4D-438B-AA19-06942D1EBA0F}" srcId="{D5ACABC3-642D-48B3-B3A7-546B4D9F86A2}" destId="{0FCAA8CB-5731-4D6F-8098-732190A37BFB}" srcOrd="1" destOrd="0" parTransId="{C50EC117-E6A9-4F2C-9DF0-AB9D731CF01E}" sibTransId="{15038950-795C-4C2D-AF09-ACDF3B2EFA8B}"/>
    <dgm:cxn modelId="{E8B67B85-345F-499F-A783-3A488898704E}" type="presOf" srcId="{1E2C3D1B-C45F-4F53-B7DC-4A2AD1F207FA}" destId="{CBD2E81F-E42E-4B07-8416-65476F4F1E38}" srcOrd="0" destOrd="0" presId="urn:microsoft.com/office/officeart/2017/3/layout/DropPinTimeline"/>
    <dgm:cxn modelId="{1ADA7F86-E8AD-4B41-B4B6-E2F3880E1F2C}" srcId="{E1419EC9-A390-44FD-9EA9-F82A4666C5B3}" destId="{CDB72F9E-930B-4E8E-9232-C2836EDF11A2}" srcOrd="5" destOrd="0" parTransId="{DEB42B1B-2F20-49C2-AB78-E16A950703FD}" sibTransId="{240A8E75-0242-44A9-8D20-6CF8C8F45758}"/>
    <dgm:cxn modelId="{33CAEE89-9374-4633-B6A8-384FF6D602B3}" type="presOf" srcId="{A08AF2AE-78EF-464F-A3C5-50814BA8C253}" destId="{CBD2E81F-E42E-4B07-8416-65476F4F1E38}" srcOrd="0" destOrd="1" presId="urn:microsoft.com/office/officeart/2017/3/layout/DropPinTimeline"/>
    <dgm:cxn modelId="{F05D2F8D-05DE-48B3-909F-91584E992EE7}" srcId="{CDB72F9E-930B-4E8E-9232-C2836EDF11A2}" destId="{E1F6B4E6-09DA-41A1-B109-DCF052952649}" srcOrd="0" destOrd="0" parTransId="{866B5265-B517-4475-8D54-C74D2C20AB5A}" sibTransId="{28EB44C8-4999-4F4C-946E-5A3CFEECE6EE}"/>
    <dgm:cxn modelId="{6770618D-4B28-4914-99EE-0F03DDB9C23A}" type="presOf" srcId="{0474BBBD-193F-449A-B085-A5BD9F6D3F26}" destId="{6034CFA1-8433-45C3-BE6A-3A9E0D188824}" srcOrd="0" destOrd="0" presId="urn:microsoft.com/office/officeart/2017/3/layout/DropPinTimeline"/>
    <dgm:cxn modelId="{70EE6790-71F1-4A26-8C3B-FA04B74E3A10}" srcId="{CDB72F9E-930B-4E8E-9232-C2836EDF11A2}" destId="{5242AD2E-0815-4FF0-8886-0B8AE2F4E2F7}" srcOrd="2" destOrd="0" parTransId="{34207F81-04B8-4EFB-9752-E398C9A41215}" sibTransId="{DF3F8BB0-5036-4C4D-B2D1-7A3C5FF30351}"/>
    <dgm:cxn modelId="{08975C93-7856-41E6-A7F6-7FF2D76D1947}" type="presOf" srcId="{44814878-1A07-42E2-B29A-9FFD3D44FE9B}" destId="{CE3DE0AD-672E-4665-A270-2901CE8F681B}" srcOrd="0" destOrd="0" presId="urn:microsoft.com/office/officeart/2017/3/layout/DropPinTimeline"/>
    <dgm:cxn modelId="{2B6B2598-7FA3-4FFC-B1C8-2FED0D81BDC4}" type="presOf" srcId="{3C18222F-DF90-419F-A37E-E82D8D3201B1}" destId="{7CA22ADF-AAB0-4D35-8B9A-6E60725732D4}" srcOrd="0" destOrd="2" presId="urn:microsoft.com/office/officeart/2017/3/layout/DropPinTimeline"/>
    <dgm:cxn modelId="{898347A0-E92F-4F6C-935B-C62FEB8BB5D6}" srcId="{B7A5EDC0-D0A6-4DC3-B18E-A82215551237}" destId="{55E472DD-F34D-451F-9972-0A1639B0F371}" srcOrd="1" destOrd="0" parTransId="{9B0E6FEC-4B8D-44F8-945F-2BC57704EC84}" sibTransId="{388D3FEC-760F-476B-A1B0-FA72CB0C251B}"/>
    <dgm:cxn modelId="{2BF1DFA5-59C6-466A-8B76-53ECE8DDF768}" type="presOf" srcId="{16109875-63B0-4635-B4EB-84A44B67497F}" destId="{204D0F1F-AFEE-41DF-B861-F1B0BC8CF7E0}" srcOrd="0" destOrd="2" presId="urn:microsoft.com/office/officeart/2017/3/layout/DropPinTimeline"/>
    <dgm:cxn modelId="{6AD098A7-1C26-4CE8-9FED-70456FF2E5D4}" type="presOf" srcId="{CE25F180-433B-46A3-B4AC-99A4E8409A54}" destId="{204D0F1F-AFEE-41DF-B861-F1B0BC8CF7E0}" srcOrd="0" destOrd="0" presId="urn:microsoft.com/office/officeart/2017/3/layout/DropPinTimeline"/>
    <dgm:cxn modelId="{D71CD6AB-EB09-404A-A1F7-01903F1FE6B4}" srcId="{30F20876-99AF-485B-905F-72E0BD7A131A}" destId="{A3E9EAEF-7485-43C9-B6F5-5AA1B7E16D79}" srcOrd="0" destOrd="0" parTransId="{98CF1F08-F30D-4473-8BF2-D1ECC2EC8729}" sibTransId="{28F30A30-DC30-4EAF-975A-74108733FE2E}"/>
    <dgm:cxn modelId="{DE356EAD-6064-48C6-8B52-0FBDC30A4E2C}" type="presOf" srcId="{67DC6D93-0E41-4B5B-A4C9-D139A6179571}" destId="{3DFAE403-8453-4276-B27F-FCD9A99D8263}" srcOrd="0" destOrd="0" presId="urn:microsoft.com/office/officeart/2017/3/layout/DropPinTimeline"/>
    <dgm:cxn modelId="{C49395AE-3CFB-47F9-88F2-75832A936D10}" type="presOf" srcId="{55E472DD-F34D-451F-9972-0A1639B0F371}" destId="{204D0F1F-AFEE-41DF-B861-F1B0BC8CF7E0}" srcOrd="0" destOrd="1" presId="urn:microsoft.com/office/officeart/2017/3/layout/DropPinTimeline"/>
    <dgm:cxn modelId="{BC122AB2-F737-4BCB-98CB-5501E227E16F}" type="presOf" srcId="{D5ACABC3-642D-48B3-B3A7-546B4D9F86A2}" destId="{46135F49-DFAC-4BF3-84F8-1BA48B75B387}" srcOrd="0" destOrd="0" presId="urn:microsoft.com/office/officeart/2017/3/layout/DropPinTimeline"/>
    <dgm:cxn modelId="{1FFB9DCD-56A9-4DAA-ACD7-B6C91335FC6D}" type="presOf" srcId="{F92AE161-1B7C-4A5F-BFB6-D5A9318DAF1A}" destId="{508C35ED-BC36-401E-9993-A6FEA444FFFB}" srcOrd="0" destOrd="1" presId="urn:microsoft.com/office/officeart/2017/3/layout/DropPinTimeline"/>
    <dgm:cxn modelId="{9BF81BD1-89DB-4188-BCD0-5384FB173378}" srcId="{E1419EC9-A390-44FD-9EA9-F82A4666C5B3}" destId="{D5ACABC3-642D-48B3-B3A7-546B4D9F86A2}" srcOrd="2" destOrd="0" parTransId="{0D151546-0DFC-4D76-A230-366EF16F871C}" sibTransId="{4575AECA-5F56-4E2C-A6D3-5B9A2B7D083C}"/>
    <dgm:cxn modelId="{18FFC6D1-0B14-409E-B710-F86B993AE31C}" type="presOf" srcId="{A3E9EAEF-7485-43C9-B6F5-5AA1B7E16D79}" destId="{508C35ED-BC36-401E-9993-A6FEA444FFFB}" srcOrd="0" destOrd="0" presId="urn:microsoft.com/office/officeart/2017/3/layout/DropPinTimeline"/>
    <dgm:cxn modelId="{0940E8D8-3FC1-496B-85FB-881463C9A1D6}" srcId="{5175E190-3C9D-41DF-8491-A9BD926C8202}" destId="{A08AF2AE-78EF-464F-A3C5-50814BA8C253}" srcOrd="1" destOrd="0" parTransId="{7E35365B-85AC-484E-97BE-137167FF1DFA}" sibTransId="{B8F0CA35-866E-46EE-A758-69E08126D772}"/>
    <dgm:cxn modelId="{26E761DA-FE15-4B23-B159-CB9F83EEBCEA}" type="presOf" srcId="{30F20876-99AF-485B-905F-72E0BD7A131A}" destId="{576E48A2-E700-4E02-9920-5BB42E6CED76}" srcOrd="0" destOrd="0" presId="urn:microsoft.com/office/officeart/2017/3/layout/DropPinTimeline"/>
    <dgm:cxn modelId="{A6F7C1E3-032E-404F-9D46-63D4A6709DCE}" srcId="{B7A5EDC0-D0A6-4DC3-B18E-A82215551237}" destId="{16109875-63B0-4635-B4EB-84A44B67497F}" srcOrd="2" destOrd="0" parTransId="{FA8644BF-4167-4A3D-AD19-260EC29C6848}" sibTransId="{CEA34291-FC04-4304-95C0-8298F61521F0}"/>
    <dgm:cxn modelId="{080032E6-7216-4AAB-9D71-CFD046A0A6C3}" srcId="{B7A5EDC0-D0A6-4DC3-B18E-A82215551237}" destId="{CE25F180-433B-46A3-B4AC-99A4E8409A54}" srcOrd="0" destOrd="0" parTransId="{BA2893F5-694E-48DB-BFE3-1C3C91392CBC}" sibTransId="{93D80106-04EA-4419-8E32-C132D4C91F3A}"/>
    <dgm:cxn modelId="{4F5688EE-B4E5-4A05-A598-AA6EB9A45D09}" srcId="{30F20876-99AF-485B-905F-72E0BD7A131A}" destId="{F92AE161-1B7C-4A5F-BFB6-D5A9318DAF1A}" srcOrd="1" destOrd="0" parTransId="{36B5E3FB-1265-4E30-9CE5-916117492A44}" sibTransId="{E9766E9C-48B5-4436-A15C-789B1BC9FB38}"/>
    <dgm:cxn modelId="{4A40F0F5-9A91-4872-AC69-1EACA3695769}" srcId="{5175E190-3C9D-41DF-8491-A9BD926C8202}" destId="{7F59BF66-73A6-49E7-8A99-9450C0AC8CAF}" srcOrd="2" destOrd="0" parTransId="{E05D4406-CED1-4F46-9B3B-52051C80F426}" sibTransId="{1E490DF9-E7D3-486F-A14F-6E7C83214051}"/>
    <dgm:cxn modelId="{0E150EFD-A6F3-47DA-9A08-5438CE275200}" srcId="{CDB72F9E-930B-4E8E-9232-C2836EDF11A2}" destId="{1F5F4CA4-49F0-43C9-B7D4-3C3EE18AB97E}" srcOrd="1" destOrd="0" parTransId="{391BA3F1-E131-467D-B80A-7687F6289A76}" sibTransId="{86E6FC29-FA68-40AA-B355-2295F23A8E30}"/>
    <dgm:cxn modelId="{06FB2CFD-2EB6-48D3-A633-1A26B97C6EE9}" srcId="{0474BBBD-193F-449A-B085-A5BD9F6D3F26}" destId="{C52EB918-F6C1-48A3-A28E-322921EB7612}" srcOrd="0" destOrd="0" parTransId="{79ECD6DD-A078-42ED-918C-E85AB75A09DB}" sibTransId="{DF7CADF1-4E8C-41D1-946F-75B349A8C701}"/>
    <dgm:cxn modelId="{D535E2FF-B817-479C-B439-53DA89489DC8}" type="presOf" srcId="{945ABE42-8B81-4BA3-A6AE-E74B3BD0D401}" destId="{7CA22ADF-AAB0-4D35-8B9A-6E60725732D4}" srcOrd="0" destOrd="1" presId="urn:microsoft.com/office/officeart/2017/3/layout/DropPinTimeline"/>
    <dgm:cxn modelId="{FE339D79-14B2-4C86-935F-3263A4A71A45}" type="presParOf" srcId="{FFF57DBC-C818-4A1C-AC66-66A162422717}" destId="{C3BEE008-9CE1-4EA9-A48E-2B1DCE59944F}" srcOrd="0" destOrd="0" presId="urn:microsoft.com/office/officeart/2017/3/layout/DropPinTimeline"/>
    <dgm:cxn modelId="{233A1969-5813-44C0-BF90-15F15A714981}" type="presParOf" srcId="{FFF57DBC-C818-4A1C-AC66-66A162422717}" destId="{D0751398-4502-455E-A8D9-32B596D23BD2}" srcOrd="1" destOrd="0" presId="urn:microsoft.com/office/officeart/2017/3/layout/DropPinTimeline"/>
    <dgm:cxn modelId="{685840DC-BA5F-438E-BE7E-CE4B543CE6B3}" type="presParOf" srcId="{D0751398-4502-455E-A8D9-32B596D23BD2}" destId="{31668C66-AE47-4DEB-AEFB-2DFBA388A070}" srcOrd="0" destOrd="0" presId="urn:microsoft.com/office/officeart/2017/3/layout/DropPinTimeline"/>
    <dgm:cxn modelId="{CFFAE595-5F19-421D-9828-CEA1B3648128}" type="presParOf" srcId="{31668C66-AE47-4DEB-AEFB-2DFBA388A070}" destId="{E202853D-BC26-4B9C-A57C-6CD6B3C0693B}" srcOrd="0" destOrd="0" presId="urn:microsoft.com/office/officeart/2017/3/layout/DropPinTimeline"/>
    <dgm:cxn modelId="{1A19706C-3694-44AD-B73B-6C43C0847391}" type="presParOf" srcId="{31668C66-AE47-4DEB-AEFB-2DFBA388A070}" destId="{845CFA7B-4FF6-46D7-988C-B426747D5D66}" srcOrd="1" destOrd="0" presId="urn:microsoft.com/office/officeart/2017/3/layout/DropPinTimeline"/>
    <dgm:cxn modelId="{506E2169-ABB5-4E75-8090-0B6C5F9B8BB8}" type="presParOf" srcId="{845CFA7B-4FF6-46D7-988C-B426747D5D66}" destId="{234B5E83-DC25-40FB-B0F6-B61ED80A2C99}" srcOrd="0" destOrd="0" presId="urn:microsoft.com/office/officeart/2017/3/layout/DropPinTimeline"/>
    <dgm:cxn modelId="{4BF3E7C4-11D4-43F6-9417-21CCE275C077}" type="presParOf" srcId="{845CFA7B-4FF6-46D7-988C-B426747D5D66}" destId="{3493D026-EF95-40A5-BA9F-0B257709BA3D}" srcOrd="1" destOrd="0" presId="urn:microsoft.com/office/officeart/2017/3/layout/DropPinTimeline"/>
    <dgm:cxn modelId="{E21198F0-FA9E-44BC-8E77-985F4AADFCE8}" type="presParOf" srcId="{31668C66-AE47-4DEB-AEFB-2DFBA388A070}" destId="{508C35ED-BC36-401E-9993-A6FEA444FFFB}" srcOrd="2" destOrd="0" presId="urn:microsoft.com/office/officeart/2017/3/layout/DropPinTimeline"/>
    <dgm:cxn modelId="{B15D2474-ED9E-4570-A496-0011A72C482F}" type="presParOf" srcId="{31668C66-AE47-4DEB-AEFB-2DFBA388A070}" destId="{576E48A2-E700-4E02-9920-5BB42E6CED76}" srcOrd="3" destOrd="0" presId="urn:microsoft.com/office/officeart/2017/3/layout/DropPinTimeline"/>
    <dgm:cxn modelId="{AA72D7B2-8EBA-4101-AAD0-F0C503DEFE99}" type="presParOf" srcId="{31668C66-AE47-4DEB-AEFB-2DFBA388A070}" destId="{CD62CDEE-A2AF-4EDB-8779-9A0079F66EA1}" srcOrd="4" destOrd="0" presId="urn:microsoft.com/office/officeart/2017/3/layout/DropPinTimeline"/>
    <dgm:cxn modelId="{5FCED3F2-BD6E-46DF-AE1B-5DFAFFDE7B26}" type="presParOf" srcId="{31668C66-AE47-4DEB-AEFB-2DFBA388A070}" destId="{48EF5C26-DCDA-4F19-A170-89364424BBF7}" srcOrd="5" destOrd="0" presId="urn:microsoft.com/office/officeart/2017/3/layout/DropPinTimeline"/>
    <dgm:cxn modelId="{2C8F062F-07D5-4373-BDCB-2DE52F37BA12}" type="presParOf" srcId="{D0751398-4502-455E-A8D9-32B596D23BD2}" destId="{403C0BB5-714A-4B60-807D-11145DDC2E65}" srcOrd="1" destOrd="0" presId="urn:microsoft.com/office/officeart/2017/3/layout/DropPinTimeline"/>
    <dgm:cxn modelId="{07AB6AAF-F4BC-48AC-8797-BAA13ECA0C8C}" type="presParOf" srcId="{D0751398-4502-455E-A8D9-32B596D23BD2}" destId="{53ACBC55-EE54-4D30-BEA9-46F5B96919CA}" srcOrd="2" destOrd="0" presId="urn:microsoft.com/office/officeart/2017/3/layout/DropPinTimeline"/>
    <dgm:cxn modelId="{6DE4644B-C519-4AB1-9285-BBBA7EEC3C90}" type="presParOf" srcId="{53ACBC55-EE54-4D30-BEA9-46F5B96919CA}" destId="{3AFD1E1A-C6F1-4BE7-A211-C77D1A23CFFE}" srcOrd="0" destOrd="0" presId="urn:microsoft.com/office/officeart/2017/3/layout/DropPinTimeline"/>
    <dgm:cxn modelId="{400D23CC-BDB6-4522-8210-71160622140C}" type="presParOf" srcId="{53ACBC55-EE54-4D30-BEA9-46F5B96919CA}" destId="{AD93F421-06A0-4DD6-95C9-1E4EEF96B7AC}" srcOrd="1" destOrd="0" presId="urn:microsoft.com/office/officeart/2017/3/layout/DropPinTimeline"/>
    <dgm:cxn modelId="{3AE4B163-E3F5-418B-BE9C-DA47749463F8}" type="presParOf" srcId="{AD93F421-06A0-4DD6-95C9-1E4EEF96B7AC}" destId="{7E342169-64C7-4063-A9B8-BA0C57B7C294}" srcOrd="0" destOrd="0" presId="urn:microsoft.com/office/officeart/2017/3/layout/DropPinTimeline"/>
    <dgm:cxn modelId="{A1BD72DC-27DB-468B-A93B-8DF5805D6A8D}" type="presParOf" srcId="{AD93F421-06A0-4DD6-95C9-1E4EEF96B7AC}" destId="{23FC30EE-29D4-4A2A-91E8-7AFD15F5185F}" srcOrd="1" destOrd="0" presId="urn:microsoft.com/office/officeart/2017/3/layout/DropPinTimeline"/>
    <dgm:cxn modelId="{46E67709-3D9B-4E33-8197-4AF3AC97A194}" type="presParOf" srcId="{53ACBC55-EE54-4D30-BEA9-46F5B96919CA}" destId="{CE3DE0AD-672E-4665-A270-2901CE8F681B}" srcOrd="2" destOrd="0" presId="urn:microsoft.com/office/officeart/2017/3/layout/DropPinTimeline"/>
    <dgm:cxn modelId="{6E2F41D6-A4C2-4A0F-8F20-F1CF60593FE7}" type="presParOf" srcId="{53ACBC55-EE54-4D30-BEA9-46F5B96919CA}" destId="{28779856-6713-4322-B806-3178F0DE6718}" srcOrd="3" destOrd="0" presId="urn:microsoft.com/office/officeart/2017/3/layout/DropPinTimeline"/>
    <dgm:cxn modelId="{3B8497BE-B666-44B2-A352-4942ACC6CAE8}" type="presParOf" srcId="{53ACBC55-EE54-4D30-BEA9-46F5B96919CA}" destId="{A8AF3C1A-39E2-4983-BD4B-F6567DFCA7FB}" srcOrd="4" destOrd="0" presId="urn:microsoft.com/office/officeart/2017/3/layout/DropPinTimeline"/>
    <dgm:cxn modelId="{6AFE02CD-90B3-4847-A4BA-E0970EEE56E6}" type="presParOf" srcId="{53ACBC55-EE54-4D30-BEA9-46F5B96919CA}" destId="{3E848012-7E97-4EA3-A48E-930B68F529D6}" srcOrd="5" destOrd="0" presId="urn:microsoft.com/office/officeart/2017/3/layout/DropPinTimeline"/>
    <dgm:cxn modelId="{997C50B1-195D-406D-876C-1C71DCC87E8B}" type="presParOf" srcId="{D0751398-4502-455E-A8D9-32B596D23BD2}" destId="{939B0CAA-537A-4615-802F-1FF9C4BC9859}" srcOrd="3" destOrd="0" presId="urn:microsoft.com/office/officeart/2017/3/layout/DropPinTimeline"/>
    <dgm:cxn modelId="{4D2A425F-6CD1-4700-A9F2-9243261348F0}" type="presParOf" srcId="{D0751398-4502-455E-A8D9-32B596D23BD2}" destId="{C3349F22-F721-487E-93CF-90D904B43FFE}" srcOrd="4" destOrd="0" presId="urn:microsoft.com/office/officeart/2017/3/layout/DropPinTimeline"/>
    <dgm:cxn modelId="{2D770EEC-B538-46DE-BFEB-AB079CF10E59}" type="presParOf" srcId="{C3349F22-F721-487E-93CF-90D904B43FFE}" destId="{F37FF554-A6F0-4AFA-BA6C-BC1E0EE0CF45}" srcOrd="0" destOrd="0" presId="urn:microsoft.com/office/officeart/2017/3/layout/DropPinTimeline"/>
    <dgm:cxn modelId="{793279BA-A26F-4B19-9C51-9703BF4EF84F}" type="presParOf" srcId="{C3349F22-F721-487E-93CF-90D904B43FFE}" destId="{526390D4-CC40-4EF9-A303-34863A7B076A}" srcOrd="1" destOrd="0" presId="urn:microsoft.com/office/officeart/2017/3/layout/DropPinTimeline"/>
    <dgm:cxn modelId="{7A69C33D-700E-4657-BE4D-97A5209BF02A}" type="presParOf" srcId="{526390D4-CC40-4EF9-A303-34863A7B076A}" destId="{A1AE3BDB-149A-4627-B76C-A001114DB105}" srcOrd="0" destOrd="0" presId="urn:microsoft.com/office/officeart/2017/3/layout/DropPinTimeline"/>
    <dgm:cxn modelId="{9B9BFDF6-68BD-4336-9B17-7D34B3AF7B68}" type="presParOf" srcId="{526390D4-CC40-4EF9-A303-34863A7B076A}" destId="{43F38886-BAC9-4052-B651-86EEFF843D0F}" srcOrd="1" destOrd="0" presId="urn:microsoft.com/office/officeart/2017/3/layout/DropPinTimeline"/>
    <dgm:cxn modelId="{DE679D7C-B0CE-49FB-8C61-C05B32036ED7}" type="presParOf" srcId="{C3349F22-F721-487E-93CF-90D904B43FFE}" destId="{3DFAE403-8453-4276-B27F-FCD9A99D8263}" srcOrd="2" destOrd="0" presId="urn:microsoft.com/office/officeart/2017/3/layout/DropPinTimeline"/>
    <dgm:cxn modelId="{786D7978-93DC-44F5-861F-E45AE943AF30}" type="presParOf" srcId="{C3349F22-F721-487E-93CF-90D904B43FFE}" destId="{46135F49-DFAC-4BF3-84F8-1BA48B75B387}" srcOrd="3" destOrd="0" presId="urn:microsoft.com/office/officeart/2017/3/layout/DropPinTimeline"/>
    <dgm:cxn modelId="{B7634F30-9FEF-43AE-B2B2-44B63D7E92C3}" type="presParOf" srcId="{C3349F22-F721-487E-93CF-90D904B43FFE}" destId="{7D39E74E-DC16-4C2F-9843-9611B07E31F6}" srcOrd="4" destOrd="0" presId="urn:microsoft.com/office/officeart/2017/3/layout/DropPinTimeline"/>
    <dgm:cxn modelId="{2428B806-CD8F-4D58-AB69-71948DC3977B}" type="presParOf" srcId="{C3349F22-F721-487E-93CF-90D904B43FFE}" destId="{801CE829-FF68-4D02-9B0C-DDC584BBBDCA}" srcOrd="5" destOrd="0" presId="urn:microsoft.com/office/officeart/2017/3/layout/DropPinTimeline"/>
    <dgm:cxn modelId="{CA858F26-4325-4B22-9450-91B8A155ECAA}" type="presParOf" srcId="{D0751398-4502-455E-A8D9-32B596D23BD2}" destId="{C604C3DF-9399-4EB7-9551-2ED68C8E60DA}" srcOrd="5" destOrd="0" presId="urn:microsoft.com/office/officeart/2017/3/layout/DropPinTimeline"/>
    <dgm:cxn modelId="{86BA4AB5-32CF-4276-BED4-A7894B7457E4}" type="presParOf" srcId="{D0751398-4502-455E-A8D9-32B596D23BD2}" destId="{04767D5C-7844-420F-96C6-D95FBEAA3F4D}" srcOrd="6" destOrd="0" presId="urn:microsoft.com/office/officeart/2017/3/layout/DropPinTimeline"/>
    <dgm:cxn modelId="{D531A0CA-9494-4AD0-BB04-28142D4984B5}" type="presParOf" srcId="{04767D5C-7844-420F-96C6-D95FBEAA3F4D}" destId="{CFBDD368-E5D6-49AD-9902-B51BA01BBFEE}" srcOrd="0" destOrd="0" presId="urn:microsoft.com/office/officeart/2017/3/layout/DropPinTimeline"/>
    <dgm:cxn modelId="{28EEF249-FD47-4575-8149-78B2BF4F69E3}" type="presParOf" srcId="{04767D5C-7844-420F-96C6-D95FBEAA3F4D}" destId="{777689EA-E44B-4993-96D5-712FEDF1BB4B}" srcOrd="1" destOrd="0" presId="urn:microsoft.com/office/officeart/2017/3/layout/DropPinTimeline"/>
    <dgm:cxn modelId="{89840367-0BB9-4C7E-A5E0-EB3CCFB8E89A}" type="presParOf" srcId="{777689EA-E44B-4993-96D5-712FEDF1BB4B}" destId="{B8743568-47F3-4496-B8A4-E38CE37998D1}" srcOrd="0" destOrd="0" presId="urn:microsoft.com/office/officeart/2017/3/layout/DropPinTimeline"/>
    <dgm:cxn modelId="{C174B14B-FE5E-4478-9DE7-9BEC3C57A5DD}" type="presParOf" srcId="{777689EA-E44B-4993-96D5-712FEDF1BB4B}" destId="{CCEB13E9-1EB5-4EF3-835A-FB1A1261571E}" srcOrd="1" destOrd="0" presId="urn:microsoft.com/office/officeart/2017/3/layout/DropPinTimeline"/>
    <dgm:cxn modelId="{12959B20-0BAF-4C6C-B6A1-1314B080D865}" type="presParOf" srcId="{04767D5C-7844-420F-96C6-D95FBEAA3F4D}" destId="{204D0F1F-AFEE-41DF-B861-F1B0BC8CF7E0}" srcOrd="2" destOrd="0" presId="urn:microsoft.com/office/officeart/2017/3/layout/DropPinTimeline"/>
    <dgm:cxn modelId="{54DFE1B8-FE6B-4693-9BCF-6A22FF407CD8}" type="presParOf" srcId="{04767D5C-7844-420F-96C6-D95FBEAA3F4D}" destId="{99AF7A8E-FB60-411B-BB17-4DA15246F3AD}" srcOrd="3" destOrd="0" presId="urn:microsoft.com/office/officeart/2017/3/layout/DropPinTimeline"/>
    <dgm:cxn modelId="{EA4F3762-1512-41A8-BA5F-9A322E1083C2}" type="presParOf" srcId="{04767D5C-7844-420F-96C6-D95FBEAA3F4D}" destId="{FA787832-F7A8-41F3-976E-70C5217A4AFC}" srcOrd="4" destOrd="0" presId="urn:microsoft.com/office/officeart/2017/3/layout/DropPinTimeline"/>
    <dgm:cxn modelId="{AADF600C-4957-46BF-9C9F-F8FDFF683677}" type="presParOf" srcId="{04767D5C-7844-420F-96C6-D95FBEAA3F4D}" destId="{63CC9AB6-F700-4E46-98A1-0FC3652805B4}" srcOrd="5" destOrd="0" presId="urn:microsoft.com/office/officeart/2017/3/layout/DropPinTimeline"/>
    <dgm:cxn modelId="{A4056457-6861-44DD-82D7-DB99AB2F622C}" type="presParOf" srcId="{D0751398-4502-455E-A8D9-32B596D23BD2}" destId="{7D02974E-3C54-4349-B90C-2EE7D160E376}" srcOrd="7" destOrd="0" presId="urn:microsoft.com/office/officeart/2017/3/layout/DropPinTimeline"/>
    <dgm:cxn modelId="{1211E791-BB74-4530-8C3C-8D464A225B53}" type="presParOf" srcId="{D0751398-4502-455E-A8D9-32B596D23BD2}" destId="{08B39555-4B11-4E30-9BF8-E2C2076CD36D}" srcOrd="8" destOrd="0" presId="urn:microsoft.com/office/officeart/2017/3/layout/DropPinTimeline"/>
    <dgm:cxn modelId="{A3F07172-24BB-4B7D-91DA-45B49C3CD400}" type="presParOf" srcId="{08B39555-4B11-4E30-9BF8-E2C2076CD36D}" destId="{1F99B8B5-FA57-4EB4-95D4-9AFFDB12301D}" srcOrd="0" destOrd="0" presId="urn:microsoft.com/office/officeart/2017/3/layout/DropPinTimeline"/>
    <dgm:cxn modelId="{D2517C4C-609B-442B-8C8D-A6FE4B258150}" type="presParOf" srcId="{08B39555-4B11-4E30-9BF8-E2C2076CD36D}" destId="{A572B0D0-7627-45AE-A532-5FA7A1712F95}" srcOrd="1" destOrd="0" presId="urn:microsoft.com/office/officeart/2017/3/layout/DropPinTimeline"/>
    <dgm:cxn modelId="{33DDBD6F-CBF4-45DE-86AB-6409C837B964}" type="presParOf" srcId="{A572B0D0-7627-45AE-A532-5FA7A1712F95}" destId="{7942D4AD-E2AD-466B-8917-7B18C52563DF}" srcOrd="0" destOrd="0" presId="urn:microsoft.com/office/officeart/2017/3/layout/DropPinTimeline"/>
    <dgm:cxn modelId="{5A53A4EE-C6B1-413A-90B6-6275AD0FD113}" type="presParOf" srcId="{A572B0D0-7627-45AE-A532-5FA7A1712F95}" destId="{6238BDAE-B564-4C4E-AE09-AA3E57EDF76D}" srcOrd="1" destOrd="0" presId="urn:microsoft.com/office/officeart/2017/3/layout/DropPinTimeline"/>
    <dgm:cxn modelId="{7D9E5D42-0890-42F7-9D38-22682D8DC167}" type="presParOf" srcId="{08B39555-4B11-4E30-9BF8-E2C2076CD36D}" destId="{7CA22ADF-AAB0-4D35-8B9A-6E60725732D4}" srcOrd="2" destOrd="0" presId="urn:microsoft.com/office/officeart/2017/3/layout/DropPinTimeline"/>
    <dgm:cxn modelId="{8559880F-8204-4CD6-B5A6-A1D83F3A0AA4}" type="presParOf" srcId="{08B39555-4B11-4E30-9BF8-E2C2076CD36D}" destId="{6034CFA1-8433-45C3-BE6A-3A9E0D188824}" srcOrd="3" destOrd="0" presId="urn:microsoft.com/office/officeart/2017/3/layout/DropPinTimeline"/>
    <dgm:cxn modelId="{48CEF7C4-D512-433D-A218-1DEACA22A219}" type="presParOf" srcId="{08B39555-4B11-4E30-9BF8-E2C2076CD36D}" destId="{716D27BE-E510-4CBF-A71A-FAD3F6E2E42A}" srcOrd="4" destOrd="0" presId="urn:microsoft.com/office/officeart/2017/3/layout/DropPinTimeline"/>
    <dgm:cxn modelId="{81890DBB-215D-4C36-A3CA-745E7598C7EE}" type="presParOf" srcId="{08B39555-4B11-4E30-9BF8-E2C2076CD36D}" destId="{E723A3AF-7B65-462B-8048-220FAD9F69A7}" srcOrd="5" destOrd="0" presId="urn:microsoft.com/office/officeart/2017/3/layout/DropPinTimeline"/>
    <dgm:cxn modelId="{60763AB9-0671-4679-8DA5-C5FD0217B8ED}" type="presParOf" srcId="{D0751398-4502-455E-A8D9-32B596D23BD2}" destId="{A5F26C85-5617-47DA-9972-40C6706C3555}" srcOrd="9" destOrd="0" presId="urn:microsoft.com/office/officeart/2017/3/layout/DropPinTimeline"/>
    <dgm:cxn modelId="{3BB00D38-EEE7-4ED2-9458-52011CCF2FB1}" type="presParOf" srcId="{D0751398-4502-455E-A8D9-32B596D23BD2}" destId="{911EE9D9-1623-49BD-A49C-FA71BAC75DF9}" srcOrd="10" destOrd="0" presId="urn:microsoft.com/office/officeart/2017/3/layout/DropPinTimeline"/>
    <dgm:cxn modelId="{B7F2B428-B643-4EF8-AF05-F5B976C61541}" type="presParOf" srcId="{911EE9D9-1623-49BD-A49C-FA71BAC75DF9}" destId="{636C1557-3375-46E3-B889-9C9FBB5E83E3}" srcOrd="0" destOrd="0" presId="urn:microsoft.com/office/officeart/2017/3/layout/DropPinTimeline"/>
    <dgm:cxn modelId="{3769B884-14DE-4487-B530-5ACD953AEBFE}" type="presParOf" srcId="{911EE9D9-1623-49BD-A49C-FA71BAC75DF9}" destId="{4FD902C1-D951-4AD4-98F5-CEC450C24533}" srcOrd="1" destOrd="0" presId="urn:microsoft.com/office/officeart/2017/3/layout/DropPinTimeline"/>
    <dgm:cxn modelId="{2772A530-0511-41F0-AA0B-43EB244D07C6}" type="presParOf" srcId="{4FD902C1-D951-4AD4-98F5-CEC450C24533}" destId="{73C5AED5-5345-4BFF-B86F-364B95DCD31B}" srcOrd="0" destOrd="0" presId="urn:microsoft.com/office/officeart/2017/3/layout/DropPinTimeline"/>
    <dgm:cxn modelId="{07696C20-6647-4CA1-8285-736547B7ECA4}" type="presParOf" srcId="{4FD902C1-D951-4AD4-98F5-CEC450C24533}" destId="{EEEE4ED7-6334-49DE-B622-42DAC7398275}" srcOrd="1" destOrd="0" presId="urn:microsoft.com/office/officeart/2017/3/layout/DropPinTimeline"/>
    <dgm:cxn modelId="{74234B30-7DAC-4604-A44A-5318C958BE49}" type="presParOf" srcId="{911EE9D9-1623-49BD-A49C-FA71BAC75DF9}" destId="{E99D0987-BEEA-4310-9339-FD04AF48965F}" srcOrd="2" destOrd="0" presId="urn:microsoft.com/office/officeart/2017/3/layout/DropPinTimeline"/>
    <dgm:cxn modelId="{2F9FB522-EA2A-4A79-9911-CEF63D59859E}" type="presParOf" srcId="{911EE9D9-1623-49BD-A49C-FA71BAC75DF9}" destId="{097559C2-1B44-457B-A2A8-A2873584B89E}" srcOrd="3" destOrd="0" presId="urn:microsoft.com/office/officeart/2017/3/layout/DropPinTimeline"/>
    <dgm:cxn modelId="{C18363E5-DAAC-48EA-98F2-539B32637B1C}" type="presParOf" srcId="{911EE9D9-1623-49BD-A49C-FA71BAC75DF9}" destId="{188364FB-33A2-4649-BCDD-6B7FE363E559}" srcOrd="4" destOrd="0" presId="urn:microsoft.com/office/officeart/2017/3/layout/DropPinTimeline"/>
    <dgm:cxn modelId="{AFC6A580-F786-4CF9-98D7-AB02AFC0DFE4}" type="presParOf" srcId="{911EE9D9-1623-49BD-A49C-FA71BAC75DF9}" destId="{BBA032BE-FF2D-4306-9207-E061BCB2C48E}" srcOrd="5" destOrd="0" presId="urn:microsoft.com/office/officeart/2017/3/layout/DropPinTimeline"/>
    <dgm:cxn modelId="{1FB1BFBA-D97E-4518-9BC5-88B4DB14E1DE}" type="presParOf" srcId="{D0751398-4502-455E-A8D9-32B596D23BD2}" destId="{E93D84F7-02EF-443D-9293-3F74DE3A2020}" srcOrd="11" destOrd="0" presId="urn:microsoft.com/office/officeart/2017/3/layout/DropPinTimeline"/>
    <dgm:cxn modelId="{F6043965-753D-45D4-A30E-F30D51CD57DA}" type="presParOf" srcId="{D0751398-4502-455E-A8D9-32B596D23BD2}" destId="{CCD9551B-14DD-486E-BE40-D8311A4D744D}" srcOrd="12" destOrd="0" presId="urn:microsoft.com/office/officeart/2017/3/layout/DropPinTimeline"/>
    <dgm:cxn modelId="{B1DDC558-D045-4564-8DBB-5A1BE49D8897}" type="presParOf" srcId="{CCD9551B-14DD-486E-BE40-D8311A4D744D}" destId="{2822B49B-F956-4329-8AC4-572A2E3CF757}" srcOrd="0" destOrd="0" presId="urn:microsoft.com/office/officeart/2017/3/layout/DropPinTimeline"/>
    <dgm:cxn modelId="{E0AE5A07-5492-4578-BC06-F65C5815CBA0}" type="presParOf" srcId="{CCD9551B-14DD-486E-BE40-D8311A4D744D}" destId="{1A945ACA-A1F8-48EF-A346-80628C512E13}" srcOrd="1" destOrd="0" presId="urn:microsoft.com/office/officeart/2017/3/layout/DropPinTimeline"/>
    <dgm:cxn modelId="{051E34A4-D982-4C10-93FD-A110FD9A8E92}" type="presParOf" srcId="{1A945ACA-A1F8-48EF-A346-80628C512E13}" destId="{232EFD34-0B2B-4CE2-A19F-09CAA6D97E42}" srcOrd="0" destOrd="0" presId="urn:microsoft.com/office/officeart/2017/3/layout/DropPinTimeline"/>
    <dgm:cxn modelId="{CD42CC2B-CE42-48F1-A535-BC104699A84F}" type="presParOf" srcId="{1A945ACA-A1F8-48EF-A346-80628C512E13}" destId="{321C19A3-1708-40FB-8013-B6DFB7700256}" srcOrd="1" destOrd="0" presId="urn:microsoft.com/office/officeart/2017/3/layout/DropPinTimeline"/>
    <dgm:cxn modelId="{17987304-5BAD-45D6-AA83-D0F9353FE308}" type="presParOf" srcId="{CCD9551B-14DD-486E-BE40-D8311A4D744D}" destId="{CBD2E81F-E42E-4B07-8416-65476F4F1E38}" srcOrd="2" destOrd="0" presId="urn:microsoft.com/office/officeart/2017/3/layout/DropPinTimeline"/>
    <dgm:cxn modelId="{5847780C-0D31-4614-A8AC-F8B30FB3FA0A}" type="presParOf" srcId="{CCD9551B-14DD-486E-BE40-D8311A4D744D}" destId="{CD8C69A7-2B0E-4970-80DE-40C8EF62B07E}" srcOrd="3" destOrd="0" presId="urn:microsoft.com/office/officeart/2017/3/layout/DropPinTimeline"/>
    <dgm:cxn modelId="{DDAFBD73-A640-40BF-9A12-02DBCE6B2DE2}" type="presParOf" srcId="{CCD9551B-14DD-486E-BE40-D8311A4D744D}" destId="{C33F6B93-268B-4E3B-9EC5-17006EDA7F97}" srcOrd="4" destOrd="0" presId="urn:microsoft.com/office/officeart/2017/3/layout/DropPinTimeline"/>
    <dgm:cxn modelId="{9F3C0A5E-BA8E-4C13-9261-6CC43CA9B91C}" type="presParOf" srcId="{CCD9551B-14DD-486E-BE40-D8311A4D744D}" destId="{3A6CC58B-F236-48D7-8E33-29A99D4A1DE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419EC9-A390-44FD-9EA9-F82A4666C5B3}"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30F20876-99AF-485B-905F-72E0BD7A131A}">
      <dgm:prSet phldrT="[Text]" phldr="0"/>
      <dgm:spPr/>
      <dgm:t>
        <a:bodyPr/>
        <a:lstStyle/>
        <a:p>
          <a:pPr algn="l">
            <a:lnSpc>
              <a:spcPct val="90000"/>
            </a:lnSpc>
            <a:defRPr b="1"/>
          </a:pPr>
          <a:r>
            <a:rPr lang="en-US" sz="1600">
              <a:solidFill>
                <a:srgbClr val="F2F2F2"/>
              </a:solidFill>
              <a:latin typeface="Avenir Next LT Pro"/>
              <a:ea typeface="+mn-ea"/>
              <a:cs typeface="+mn-cs"/>
            </a:rPr>
            <a:t>GIL Documentation Migration</a:t>
          </a:r>
          <a:endParaRPr lang="en-US" sz="1600">
            <a:solidFill>
              <a:srgbClr val="F2F2F2"/>
            </a:solidFill>
            <a:ea typeface="+mn-ea"/>
            <a:cs typeface="+mn-cs"/>
          </a:endParaRPr>
        </a:p>
      </dgm:t>
    </dgm:pt>
    <dgm:pt modelId="{4AD32DE1-6AEE-4810-9D55-55CBC06C29EE}" type="parTrans" cxnId="{8F720A0F-1FAA-421E-983E-E7E909CA3D42}">
      <dgm:prSet/>
      <dgm:spPr/>
      <dgm:t>
        <a:bodyPr/>
        <a:lstStyle/>
        <a:p>
          <a:endParaRPr lang="en-US"/>
        </a:p>
      </dgm:t>
    </dgm:pt>
    <dgm:pt modelId="{7CE21FAB-9D02-41E0-8552-AC2C33EB8668}" type="sibTrans" cxnId="{8F720A0F-1FAA-421E-983E-E7E909CA3D42}">
      <dgm:prSet/>
      <dgm:spPr/>
      <dgm:t>
        <a:bodyPr/>
        <a:lstStyle/>
        <a:p>
          <a:endParaRPr lang="en-US"/>
        </a:p>
      </dgm:t>
    </dgm:pt>
    <dgm:pt modelId="{A3E9EAEF-7485-43C9-B6F5-5AA1B7E16D79}">
      <dgm:prSet phldrT="[Text]" phldr="0"/>
      <dgm:spPr/>
      <dgm:t>
        <a:bodyPr/>
        <a:lstStyle/>
        <a:p>
          <a:pPr algn="l">
            <a:lnSpc>
              <a:spcPct val="90000"/>
            </a:lnSpc>
          </a:pPr>
          <a:r>
            <a:rPr lang="en-US" sz="1200">
              <a:solidFill>
                <a:srgbClr val="F2F2F2"/>
              </a:solidFill>
              <a:latin typeface="Avenir Next LT Pro"/>
              <a:ea typeface="+mn-ea"/>
              <a:cs typeface="+mn-cs"/>
            </a:rPr>
            <a:t>2026</a:t>
          </a:r>
          <a:endParaRPr lang="en-US" sz="1200">
            <a:solidFill>
              <a:srgbClr val="F2F2F2"/>
            </a:solidFill>
            <a:ea typeface="+mn-ea"/>
            <a:cs typeface="+mn-cs"/>
          </a:endParaRPr>
        </a:p>
      </dgm:t>
    </dgm:pt>
    <dgm:pt modelId="{98CF1F08-F30D-4473-8BF2-D1ECC2EC8729}" type="parTrans" cxnId="{D71CD6AB-EB09-404A-A1F7-01903F1FE6B4}">
      <dgm:prSet/>
      <dgm:spPr/>
      <dgm:t>
        <a:bodyPr/>
        <a:lstStyle/>
        <a:p>
          <a:endParaRPr lang="en-US"/>
        </a:p>
      </dgm:t>
    </dgm:pt>
    <dgm:pt modelId="{28F30A30-DC30-4EAF-975A-74108733FE2E}" type="sibTrans" cxnId="{D71CD6AB-EB09-404A-A1F7-01903F1FE6B4}">
      <dgm:prSet/>
      <dgm:spPr/>
      <dgm:t>
        <a:bodyPr/>
        <a:lstStyle/>
        <a:p>
          <a:endParaRPr lang="en-US"/>
        </a:p>
      </dgm:t>
    </dgm:pt>
    <dgm:pt modelId="{17183DEA-E54A-4F44-9EB9-B40211FD6950}">
      <dgm:prSet phldrT="[Text]" phldr="0"/>
      <dgm:spPr/>
      <dgm:t>
        <a:bodyPr/>
        <a:lstStyle/>
        <a:p>
          <a:pPr algn="l">
            <a:lnSpc>
              <a:spcPct val="90000"/>
            </a:lnSpc>
            <a:defRPr b="1"/>
          </a:pPr>
          <a:r>
            <a:rPr lang="en-US" sz="1600">
              <a:solidFill>
                <a:srgbClr val="F2F2F2"/>
              </a:solidFill>
              <a:latin typeface="Avenir Next LT Pro"/>
              <a:ea typeface="+mn-ea"/>
              <a:cs typeface="+mn-cs"/>
            </a:rPr>
            <a:t>Training Initiatives</a:t>
          </a:r>
        </a:p>
      </dgm:t>
    </dgm:pt>
    <dgm:pt modelId="{1C5BC281-1937-4428-BB5C-774E68250946}" type="parTrans" cxnId="{54EAEF43-1A17-4E6D-B1A6-543A5400C3D4}">
      <dgm:prSet/>
      <dgm:spPr/>
      <dgm:t>
        <a:bodyPr/>
        <a:lstStyle/>
        <a:p>
          <a:endParaRPr lang="en-US"/>
        </a:p>
      </dgm:t>
    </dgm:pt>
    <dgm:pt modelId="{9BAEA090-3D7C-4A81-924E-D6AA06016E06}" type="sibTrans" cxnId="{54EAEF43-1A17-4E6D-B1A6-543A5400C3D4}">
      <dgm:prSet/>
      <dgm:spPr/>
      <dgm:t>
        <a:bodyPr/>
        <a:lstStyle/>
        <a:p>
          <a:endParaRPr lang="en-US"/>
        </a:p>
      </dgm:t>
    </dgm:pt>
    <dgm:pt modelId="{0474BBBD-193F-449A-B085-A5BD9F6D3F26}">
      <dgm:prSet phldrT="[Text]" phldr="0"/>
      <dgm:spPr/>
      <dgm:t>
        <a:bodyPr/>
        <a:lstStyle/>
        <a:p>
          <a:pPr algn="l">
            <a:lnSpc>
              <a:spcPct val="90000"/>
            </a:lnSpc>
            <a:defRPr b="1"/>
          </a:pPr>
          <a:r>
            <a:rPr lang="en-US" sz="1600">
              <a:solidFill>
                <a:srgbClr val="F2F2F2"/>
              </a:solidFill>
              <a:latin typeface="Avenir Next LT Pro"/>
              <a:ea typeface="+mn-ea"/>
              <a:cs typeface="+mn-cs"/>
            </a:rPr>
            <a:t>Rapido</a:t>
          </a:r>
          <a:endParaRPr lang="en-US" sz="1600">
            <a:solidFill>
              <a:srgbClr val="F2F2F2"/>
            </a:solidFill>
            <a:ea typeface="+mn-ea"/>
            <a:cs typeface="+mn-cs"/>
          </a:endParaRPr>
        </a:p>
      </dgm:t>
    </dgm:pt>
    <dgm:pt modelId="{51F79B97-D369-40BC-9B71-A49A0662F98B}" type="parTrans" cxnId="{925C7804-8A5F-4CD1-A65C-76107E0317A0}">
      <dgm:prSet/>
      <dgm:spPr/>
      <dgm:t>
        <a:bodyPr/>
        <a:lstStyle/>
        <a:p>
          <a:endParaRPr lang="en-US"/>
        </a:p>
      </dgm:t>
    </dgm:pt>
    <dgm:pt modelId="{A89AEAE6-2ACC-47D2-B698-B956A6519FA9}" type="sibTrans" cxnId="{925C7804-8A5F-4CD1-A65C-76107E0317A0}">
      <dgm:prSet/>
      <dgm:spPr/>
      <dgm:t>
        <a:bodyPr/>
        <a:lstStyle/>
        <a:p>
          <a:endParaRPr lang="en-US"/>
        </a:p>
      </dgm:t>
    </dgm:pt>
    <dgm:pt modelId="{C52EB918-F6C1-48A3-A28E-322921EB7612}">
      <dgm:prSet phldrT="[Text]" phldr="0"/>
      <dgm:spPr/>
      <dgm:t>
        <a:bodyPr/>
        <a:lstStyle/>
        <a:p>
          <a:pPr algn="l">
            <a:lnSpc>
              <a:spcPct val="90000"/>
            </a:lnSpc>
          </a:pPr>
          <a:r>
            <a:rPr lang="en-US" sz="1200">
              <a:solidFill>
                <a:srgbClr val="F2F2F2"/>
              </a:solidFill>
              <a:latin typeface="Avenir Next LT Pro"/>
              <a:ea typeface="+mn-ea"/>
              <a:cs typeface="+mn-cs"/>
            </a:rPr>
            <a:t>Summer 2026 – Demo/Training</a:t>
          </a:r>
        </a:p>
      </dgm:t>
    </dgm:pt>
    <dgm:pt modelId="{79ECD6DD-A078-42ED-918C-E85AB75A09DB}" type="parTrans" cxnId="{06FB2CFD-2EB6-48D3-A633-1A26B97C6EE9}">
      <dgm:prSet/>
      <dgm:spPr/>
      <dgm:t>
        <a:bodyPr/>
        <a:lstStyle/>
        <a:p>
          <a:endParaRPr lang="en-US"/>
        </a:p>
      </dgm:t>
    </dgm:pt>
    <dgm:pt modelId="{DF7CADF1-4E8C-41D1-946F-75B349A8C701}" type="sibTrans" cxnId="{06FB2CFD-2EB6-48D3-A633-1A26B97C6EE9}">
      <dgm:prSet/>
      <dgm:spPr/>
      <dgm:t>
        <a:bodyPr/>
        <a:lstStyle/>
        <a:p>
          <a:endParaRPr lang="en-US"/>
        </a:p>
      </dgm:t>
    </dgm:pt>
    <dgm:pt modelId="{CDB72F9E-930B-4E8E-9232-C2836EDF11A2}">
      <dgm:prSet phldr="0"/>
      <dgm:spPr/>
      <dgm:t>
        <a:bodyPr/>
        <a:lstStyle/>
        <a:p>
          <a:pPr algn="l">
            <a:lnSpc>
              <a:spcPct val="90000"/>
            </a:lnSpc>
            <a:defRPr b="1"/>
          </a:pPr>
          <a:r>
            <a:rPr lang="en-US" sz="1600">
              <a:solidFill>
                <a:srgbClr val="000000"/>
              </a:solidFill>
              <a:latin typeface="Avenir Next LT Pro"/>
              <a:ea typeface="+mn-ea"/>
              <a:cs typeface="+mn-cs"/>
            </a:rPr>
            <a:t>Primo NDE</a:t>
          </a:r>
        </a:p>
      </dgm:t>
    </dgm:pt>
    <dgm:pt modelId="{DEB42B1B-2F20-49C2-AB78-E16A950703FD}" type="parTrans" cxnId="{1ADA7F86-E8AD-4B41-B4B6-E2F3880E1F2C}">
      <dgm:prSet/>
      <dgm:spPr/>
      <dgm:t>
        <a:bodyPr/>
        <a:lstStyle/>
        <a:p>
          <a:endParaRPr lang="en-US"/>
        </a:p>
      </dgm:t>
    </dgm:pt>
    <dgm:pt modelId="{240A8E75-0242-44A9-8D20-6CF8C8F45758}" type="sibTrans" cxnId="{1ADA7F86-E8AD-4B41-B4B6-E2F3880E1F2C}">
      <dgm:prSet/>
      <dgm:spPr/>
      <dgm:t>
        <a:bodyPr/>
        <a:lstStyle/>
        <a:p>
          <a:endParaRPr lang="en-US"/>
        </a:p>
      </dgm:t>
    </dgm:pt>
    <dgm:pt modelId="{1F5F4CA4-49F0-43C9-B7D4-3C3EE18AB97E}">
      <dgm:prSet phldr="0"/>
      <dgm:spPr/>
      <dgm:t>
        <a:bodyPr/>
        <a:lstStyle/>
        <a:p>
          <a:pPr algn="l">
            <a:lnSpc>
              <a:spcPct val="90000"/>
            </a:lnSpc>
          </a:pPr>
          <a:r>
            <a:rPr lang="en-US" sz="1200">
              <a:solidFill>
                <a:srgbClr val="000000"/>
              </a:solidFill>
              <a:latin typeface="Avenir Next LT Pro"/>
              <a:ea typeface="+mn-ea"/>
              <a:cs typeface="+mn-cs"/>
            </a:rPr>
            <a:t>Spring 2027 – Implementation, Testing</a:t>
          </a:r>
          <a:endParaRPr lang="en-US" sz="1200">
            <a:solidFill>
              <a:srgbClr val="000000"/>
            </a:solidFill>
            <a:ea typeface="+mn-ea"/>
            <a:cs typeface="+mn-cs"/>
          </a:endParaRPr>
        </a:p>
      </dgm:t>
    </dgm:pt>
    <dgm:pt modelId="{391BA3F1-E131-467D-B80A-7687F6289A76}" type="parTrans" cxnId="{0E150EFD-A6F3-47DA-9A08-5438CE275200}">
      <dgm:prSet/>
      <dgm:spPr/>
      <dgm:t>
        <a:bodyPr/>
        <a:lstStyle/>
        <a:p>
          <a:endParaRPr lang="en-US"/>
        </a:p>
      </dgm:t>
    </dgm:pt>
    <dgm:pt modelId="{86E6FC29-FA68-40AA-B355-2295F23A8E30}" type="sibTrans" cxnId="{0E150EFD-A6F3-47DA-9A08-5438CE275200}">
      <dgm:prSet/>
      <dgm:spPr/>
      <dgm:t>
        <a:bodyPr/>
        <a:lstStyle/>
        <a:p>
          <a:endParaRPr lang="en-US"/>
        </a:p>
      </dgm:t>
    </dgm:pt>
    <dgm:pt modelId="{5242AD2E-0815-4FF0-8886-0B8AE2F4E2F7}">
      <dgm:prSet phldr="0"/>
      <dgm:spPr/>
      <dgm:t>
        <a:bodyPr/>
        <a:lstStyle/>
        <a:p>
          <a:pPr algn="l">
            <a:lnSpc>
              <a:spcPct val="90000"/>
            </a:lnSpc>
          </a:pPr>
          <a:r>
            <a:rPr lang="en-US" sz="1200">
              <a:solidFill>
                <a:srgbClr val="000000"/>
              </a:solidFill>
              <a:latin typeface="Avenir Next LT Pro"/>
              <a:ea typeface="+mn-ea"/>
              <a:cs typeface="+mn-cs"/>
            </a:rPr>
            <a:t>Summer 2027 – Go Live</a:t>
          </a:r>
        </a:p>
      </dgm:t>
    </dgm:pt>
    <dgm:pt modelId="{34207F81-04B8-4EFB-9752-E398C9A41215}" type="parTrans" cxnId="{70EE6790-71F1-4A26-8C3B-FA04B74E3A10}">
      <dgm:prSet/>
      <dgm:spPr/>
      <dgm:t>
        <a:bodyPr/>
        <a:lstStyle/>
        <a:p>
          <a:endParaRPr lang="en-US"/>
        </a:p>
      </dgm:t>
    </dgm:pt>
    <dgm:pt modelId="{DF3F8BB0-5036-4C4D-B2D1-7A3C5FF30351}" type="sibTrans" cxnId="{70EE6790-71F1-4A26-8C3B-FA04B74E3A10}">
      <dgm:prSet/>
      <dgm:spPr/>
      <dgm:t>
        <a:bodyPr/>
        <a:lstStyle/>
        <a:p>
          <a:endParaRPr lang="en-US"/>
        </a:p>
      </dgm:t>
    </dgm:pt>
    <dgm:pt modelId="{C51ADA85-B4E6-40E2-858D-8041326A82F0}">
      <dgm:prSet phldr="0"/>
      <dgm:spPr/>
      <dgm:t>
        <a:bodyPr/>
        <a:lstStyle/>
        <a:p>
          <a:pPr algn="l">
            <a:lnSpc>
              <a:spcPct val="90000"/>
            </a:lnSpc>
          </a:pPr>
          <a:r>
            <a:rPr lang="en-US" sz="1200">
              <a:solidFill>
                <a:srgbClr val="F2F2F2"/>
              </a:solidFill>
              <a:latin typeface="Avenir Next LT Pro"/>
              <a:ea typeface="+mn-ea"/>
              <a:cs typeface="+mn-cs"/>
            </a:rPr>
            <a:t>Committees, </a:t>
          </a:r>
          <a:r>
            <a:rPr lang="en-US" sz="1200" err="1">
              <a:solidFill>
                <a:srgbClr val="F2F2F2"/>
              </a:solidFill>
              <a:latin typeface="Avenir Next LT Pro"/>
              <a:ea typeface="+mn-ea"/>
              <a:cs typeface="+mn-cs"/>
            </a:rPr>
            <a:t>ExLibris</a:t>
          </a:r>
          <a:r>
            <a:rPr lang="en-US" sz="1200">
              <a:solidFill>
                <a:srgbClr val="F2F2F2"/>
              </a:solidFill>
              <a:latin typeface="Avenir Next LT Pro"/>
              <a:ea typeface="+mn-ea"/>
              <a:cs typeface="+mn-cs"/>
            </a:rPr>
            <a:t>, &amp; GIL</a:t>
          </a:r>
          <a:endParaRPr lang="en-US" sz="1200">
            <a:solidFill>
              <a:srgbClr val="F2F2F2"/>
            </a:solidFill>
            <a:ea typeface="+mn-ea"/>
            <a:cs typeface="+mn-cs"/>
          </a:endParaRPr>
        </a:p>
      </dgm:t>
    </dgm:pt>
    <dgm:pt modelId="{4F3C1B32-1F4E-45C5-871B-213B6D3DC45F}" type="parTrans" cxnId="{FE377669-4BA2-427A-B9DB-FC53E9AA34F7}">
      <dgm:prSet/>
      <dgm:spPr/>
      <dgm:t>
        <a:bodyPr/>
        <a:lstStyle/>
        <a:p>
          <a:endParaRPr lang="en-US"/>
        </a:p>
      </dgm:t>
    </dgm:pt>
    <dgm:pt modelId="{71486087-7BE8-41FC-9701-824DB79B0863}" type="sibTrans" cxnId="{FE377669-4BA2-427A-B9DB-FC53E9AA34F7}">
      <dgm:prSet/>
      <dgm:spPr/>
      <dgm:t>
        <a:bodyPr/>
        <a:lstStyle/>
        <a:p>
          <a:endParaRPr lang="en-US"/>
        </a:p>
      </dgm:t>
    </dgm:pt>
    <dgm:pt modelId="{44814878-1A07-42E2-B29A-9FFD3D44FE9B}">
      <dgm:prSet phldr="0"/>
      <dgm:spPr/>
      <dgm:t>
        <a:bodyPr/>
        <a:lstStyle/>
        <a:p>
          <a:pPr algn="l">
            <a:lnSpc>
              <a:spcPct val="90000"/>
            </a:lnSpc>
          </a:pPr>
          <a:r>
            <a:rPr lang="en-US" sz="1200">
              <a:solidFill>
                <a:srgbClr val="F2F2F2"/>
              </a:solidFill>
              <a:latin typeface="Calibri"/>
              <a:ea typeface="Calibri"/>
              <a:cs typeface="Calibri"/>
            </a:rPr>
            <a:t>2026</a:t>
          </a:r>
        </a:p>
      </dgm:t>
    </dgm:pt>
    <dgm:pt modelId="{6DE6BD0A-3BFC-46E3-B000-1839D4D68F83}" type="parTrans" cxnId="{F3E12377-FDFE-476F-9A70-9222CC9390B5}">
      <dgm:prSet/>
      <dgm:spPr/>
      <dgm:t>
        <a:bodyPr/>
        <a:lstStyle/>
        <a:p>
          <a:endParaRPr lang="en-US"/>
        </a:p>
      </dgm:t>
    </dgm:pt>
    <dgm:pt modelId="{8C1903F4-3471-4C6D-9ECA-3F7E37F0C9BD}" type="sibTrans" cxnId="{F3E12377-FDFE-476F-9A70-9222CC9390B5}">
      <dgm:prSet/>
      <dgm:spPr/>
      <dgm:t>
        <a:bodyPr/>
        <a:lstStyle/>
        <a:p>
          <a:endParaRPr lang="en-US"/>
        </a:p>
      </dgm:t>
    </dgm:pt>
    <dgm:pt modelId="{F92AE161-1B7C-4A5F-BFB6-D5A9318DAF1A}">
      <dgm:prSet phldr="0"/>
      <dgm:spPr/>
      <dgm:t>
        <a:bodyPr/>
        <a:lstStyle/>
        <a:p>
          <a:pPr algn="l">
            <a:lnSpc>
              <a:spcPct val="90000"/>
            </a:lnSpc>
          </a:pPr>
          <a:r>
            <a:rPr lang="en-US" sz="1200" b="0">
              <a:solidFill>
                <a:srgbClr val="F2F2F2"/>
              </a:solidFill>
              <a:latin typeface="Avenir Next LT Pro"/>
              <a:ea typeface="+mn-ea"/>
              <a:cs typeface="+mn-cs"/>
            </a:rPr>
            <a:t>GIL &amp; Committees</a:t>
          </a:r>
        </a:p>
      </dgm:t>
    </dgm:pt>
    <dgm:pt modelId="{36B5E3FB-1265-4E30-9CE5-916117492A44}" type="parTrans" cxnId="{4F5688EE-B4E5-4A05-A598-AA6EB9A45D09}">
      <dgm:prSet/>
      <dgm:spPr/>
      <dgm:t>
        <a:bodyPr/>
        <a:lstStyle/>
        <a:p>
          <a:endParaRPr lang="en-US"/>
        </a:p>
      </dgm:t>
    </dgm:pt>
    <dgm:pt modelId="{E9766E9C-48B5-4436-A15C-789B1BC9FB38}" type="sibTrans" cxnId="{4F5688EE-B4E5-4A05-A598-AA6EB9A45D09}">
      <dgm:prSet/>
      <dgm:spPr/>
      <dgm:t>
        <a:bodyPr/>
        <a:lstStyle/>
        <a:p>
          <a:endParaRPr lang="en-US"/>
        </a:p>
      </dgm:t>
    </dgm:pt>
    <dgm:pt modelId="{D5ACABC3-642D-48B3-B3A7-546B4D9F86A2}">
      <dgm:prSet phldr="0"/>
      <dgm:spPr/>
      <dgm:t>
        <a:bodyPr/>
        <a:lstStyle/>
        <a:p>
          <a:pPr algn="l">
            <a:lnSpc>
              <a:spcPct val="90000"/>
            </a:lnSpc>
            <a:defRPr b="1"/>
          </a:pPr>
          <a:r>
            <a:rPr lang="en-US" sz="1600">
              <a:solidFill>
                <a:srgbClr val="F2F2F2"/>
              </a:solidFill>
              <a:latin typeface="Avenir Next LT Pro"/>
              <a:ea typeface="+mn-ea"/>
              <a:cs typeface="+mn-cs"/>
            </a:rPr>
            <a:t>Institutional Check-Ins</a:t>
          </a:r>
        </a:p>
      </dgm:t>
    </dgm:pt>
    <dgm:pt modelId="{0D151546-0DFC-4D76-A230-366EF16F871C}" type="parTrans" cxnId="{9BF81BD1-89DB-4188-BCD0-5384FB173378}">
      <dgm:prSet/>
      <dgm:spPr/>
      <dgm:t>
        <a:bodyPr/>
        <a:lstStyle/>
        <a:p>
          <a:endParaRPr lang="en-US"/>
        </a:p>
      </dgm:t>
    </dgm:pt>
    <dgm:pt modelId="{4575AECA-5F56-4E2C-A6D3-5B9A2B7D083C}" type="sibTrans" cxnId="{9BF81BD1-89DB-4188-BCD0-5384FB173378}">
      <dgm:prSet/>
      <dgm:spPr/>
      <dgm:t>
        <a:bodyPr/>
        <a:lstStyle/>
        <a:p>
          <a:endParaRPr lang="en-US"/>
        </a:p>
      </dgm:t>
    </dgm:pt>
    <dgm:pt modelId="{0FCAA8CB-5731-4D6F-8098-732190A37BFB}">
      <dgm:prSet phldr="0"/>
      <dgm:spPr/>
      <dgm:t>
        <a:bodyPr/>
        <a:lstStyle/>
        <a:p>
          <a:pPr algn="l">
            <a:lnSpc>
              <a:spcPct val="90000"/>
            </a:lnSpc>
          </a:pPr>
          <a:r>
            <a:rPr lang="en-US" sz="1200">
              <a:solidFill>
                <a:srgbClr val="F2F2F2"/>
              </a:solidFill>
              <a:latin typeface="Avenir Next LT Pro"/>
              <a:ea typeface="+mn-ea"/>
              <a:cs typeface="+mn-cs"/>
            </a:rPr>
            <a:t>GIL &amp; Libraries</a:t>
          </a:r>
        </a:p>
      </dgm:t>
    </dgm:pt>
    <dgm:pt modelId="{C50EC117-E6A9-4F2C-9DF0-AB9D731CF01E}" type="parTrans" cxnId="{BC6AEE81-DF4D-438B-AA19-06942D1EBA0F}">
      <dgm:prSet/>
      <dgm:spPr/>
      <dgm:t>
        <a:bodyPr/>
        <a:lstStyle/>
        <a:p>
          <a:endParaRPr lang="en-US"/>
        </a:p>
      </dgm:t>
    </dgm:pt>
    <dgm:pt modelId="{15038950-795C-4C2D-AF09-ACDF3B2EFA8B}" type="sibTrans" cxnId="{BC6AEE81-DF4D-438B-AA19-06942D1EBA0F}">
      <dgm:prSet/>
      <dgm:spPr/>
      <dgm:t>
        <a:bodyPr/>
        <a:lstStyle/>
        <a:p>
          <a:endParaRPr lang="en-US"/>
        </a:p>
      </dgm:t>
    </dgm:pt>
    <dgm:pt modelId="{67DC6D93-0E41-4B5B-A4C9-D139A6179571}">
      <dgm:prSet phldr="0"/>
      <dgm:spPr/>
      <dgm:t>
        <a:bodyPr/>
        <a:lstStyle/>
        <a:p>
          <a:pPr algn="l">
            <a:lnSpc>
              <a:spcPct val="90000"/>
            </a:lnSpc>
          </a:pPr>
          <a:r>
            <a:rPr lang="en-US" sz="1200">
              <a:solidFill>
                <a:srgbClr val="F2F2F2"/>
              </a:solidFill>
              <a:latin typeface="Avenir Next LT Pro"/>
              <a:ea typeface="+mn-ea"/>
              <a:cs typeface="+mn-cs"/>
            </a:rPr>
            <a:t>2026</a:t>
          </a:r>
        </a:p>
      </dgm:t>
    </dgm:pt>
    <dgm:pt modelId="{F4D70C77-63F2-42F4-8B01-8DEC9BB3D493}" type="parTrans" cxnId="{1A55F734-760E-4359-8A2C-5FC15E6A39A3}">
      <dgm:prSet/>
      <dgm:spPr/>
      <dgm:t>
        <a:bodyPr/>
        <a:lstStyle/>
        <a:p>
          <a:endParaRPr lang="en-US"/>
        </a:p>
      </dgm:t>
    </dgm:pt>
    <dgm:pt modelId="{0374DF89-27E0-4640-BF9F-4DD6D4168E76}" type="sibTrans" cxnId="{1A55F734-760E-4359-8A2C-5FC15E6A39A3}">
      <dgm:prSet/>
      <dgm:spPr/>
      <dgm:t>
        <a:bodyPr/>
        <a:lstStyle/>
        <a:p>
          <a:endParaRPr lang="en-US"/>
        </a:p>
      </dgm:t>
    </dgm:pt>
    <dgm:pt modelId="{B7A5EDC0-D0A6-4DC3-B18E-A82215551237}">
      <dgm:prSet phldr="0"/>
      <dgm:spPr/>
      <dgm:t>
        <a:bodyPr/>
        <a:lstStyle/>
        <a:p>
          <a:pPr algn="l">
            <a:lnSpc>
              <a:spcPct val="90000"/>
            </a:lnSpc>
            <a:defRPr b="1"/>
          </a:pPr>
          <a:r>
            <a:rPr lang="en-US" sz="1600" b="1">
              <a:solidFill>
                <a:srgbClr val="F2F2F2"/>
              </a:solidFill>
              <a:latin typeface="Avenir Next LT Pro"/>
              <a:ea typeface="+mn-ea"/>
              <a:cs typeface="+mn-cs"/>
            </a:rPr>
            <a:t>Alma </a:t>
          </a:r>
          <a:r>
            <a:rPr lang="en-US" sz="1600" b="1" err="1">
              <a:solidFill>
                <a:srgbClr val="F2F2F2"/>
              </a:solidFill>
              <a:latin typeface="Avenir Next LT Pro"/>
              <a:ea typeface="+mn-ea"/>
              <a:cs typeface="+mn-cs"/>
            </a:rPr>
            <a:t>Specto</a:t>
          </a:r>
          <a:endParaRPr lang="en-US" sz="1600" b="1">
            <a:solidFill>
              <a:srgbClr val="F2F2F2"/>
            </a:solidFill>
            <a:latin typeface="Avenir Next LT Pro"/>
            <a:ea typeface="+mn-ea"/>
            <a:cs typeface="+mn-cs"/>
          </a:endParaRPr>
        </a:p>
      </dgm:t>
    </dgm:pt>
    <dgm:pt modelId="{E21D606F-670B-4EC8-B8FA-FE82F73FFC35}" type="parTrans" cxnId="{8D4F2212-DBFB-4598-A809-560F4D71D45C}">
      <dgm:prSet/>
      <dgm:spPr/>
      <dgm:t>
        <a:bodyPr/>
        <a:lstStyle/>
        <a:p>
          <a:endParaRPr lang="en-US"/>
        </a:p>
      </dgm:t>
    </dgm:pt>
    <dgm:pt modelId="{596509D4-CBC0-433C-ABA5-6E081B2A6661}" type="sibTrans" cxnId="{8D4F2212-DBFB-4598-A809-560F4D71D45C}">
      <dgm:prSet/>
      <dgm:spPr/>
      <dgm:t>
        <a:bodyPr/>
        <a:lstStyle/>
        <a:p>
          <a:endParaRPr lang="en-US"/>
        </a:p>
      </dgm:t>
    </dgm:pt>
    <dgm:pt modelId="{CE25F180-433B-46A3-B4AC-99A4E8409A54}">
      <dgm:prSet phldr="0"/>
      <dgm:spPr/>
      <dgm:t>
        <a:bodyPr/>
        <a:lstStyle/>
        <a:p>
          <a:pPr algn="l">
            <a:lnSpc>
              <a:spcPct val="90000"/>
            </a:lnSpc>
          </a:pPr>
          <a:r>
            <a:rPr lang="en-US" sz="1200" b="0">
              <a:solidFill>
                <a:srgbClr val="F2F2F2"/>
              </a:solidFill>
              <a:latin typeface="Avenir Next LT Pro"/>
              <a:ea typeface="+mn-ea"/>
              <a:cs typeface="+mn-cs"/>
            </a:rPr>
            <a:t>Summer 2026 – Demo/Training</a:t>
          </a:r>
        </a:p>
      </dgm:t>
    </dgm:pt>
    <dgm:pt modelId="{BA2893F5-694E-48DB-BFE3-1C3C91392CBC}" type="parTrans" cxnId="{080032E6-7216-4AAB-9D71-CFD046A0A6C3}">
      <dgm:prSet/>
      <dgm:spPr/>
      <dgm:t>
        <a:bodyPr/>
        <a:lstStyle/>
        <a:p>
          <a:endParaRPr lang="en-US"/>
        </a:p>
      </dgm:t>
    </dgm:pt>
    <dgm:pt modelId="{93D80106-04EA-4419-8E32-C132D4C91F3A}" type="sibTrans" cxnId="{080032E6-7216-4AAB-9D71-CFD046A0A6C3}">
      <dgm:prSet/>
      <dgm:spPr/>
      <dgm:t>
        <a:bodyPr/>
        <a:lstStyle/>
        <a:p>
          <a:endParaRPr lang="en-US"/>
        </a:p>
      </dgm:t>
    </dgm:pt>
    <dgm:pt modelId="{16109875-63B0-4635-B4EB-84A44B67497F}">
      <dgm:prSet phldr="0"/>
      <dgm:spPr/>
      <dgm:t>
        <a:bodyPr/>
        <a:lstStyle/>
        <a:p>
          <a:pPr algn="l">
            <a:lnSpc>
              <a:spcPct val="90000"/>
            </a:lnSpc>
          </a:pPr>
          <a:r>
            <a:rPr lang="en-US" sz="1200" b="0">
              <a:solidFill>
                <a:srgbClr val="F2F2F2"/>
              </a:solidFill>
              <a:latin typeface="Avenir Next LT Pro"/>
              <a:ea typeface="+mn-ea"/>
              <a:cs typeface="+mn-cs"/>
            </a:rPr>
            <a:t>GIL, Committees, </a:t>
          </a:r>
          <a:r>
            <a:rPr lang="en-US" sz="1200" b="0" err="1">
              <a:solidFill>
                <a:srgbClr val="F2F2F2"/>
              </a:solidFill>
              <a:latin typeface="Avenir Next LT Pro"/>
              <a:ea typeface="+mn-ea"/>
              <a:cs typeface="+mn-cs"/>
            </a:rPr>
            <a:t>ExLibris</a:t>
          </a:r>
          <a:r>
            <a:rPr lang="en-US" sz="1200" b="0">
              <a:solidFill>
                <a:srgbClr val="F2F2F2"/>
              </a:solidFill>
              <a:latin typeface="Avenir Next LT Pro"/>
              <a:ea typeface="+mn-ea"/>
              <a:cs typeface="+mn-cs"/>
            </a:rPr>
            <a:t>, &amp; Libraries</a:t>
          </a:r>
        </a:p>
      </dgm:t>
    </dgm:pt>
    <dgm:pt modelId="{FA8644BF-4167-4A3D-AD19-260EC29C6848}" type="parTrans" cxnId="{A6F7C1E3-032E-404F-9D46-63D4A6709DCE}">
      <dgm:prSet/>
      <dgm:spPr/>
      <dgm:t>
        <a:bodyPr/>
        <a:lstStyle/>
        <a:p>
          <a:endParaRPr lang="en-US"/>
        </a:p>
      </dgm:t>
    </dgm:pt>
    <dgm:pt modelId="{CEA34291-FC04-4304-95C0-8298F61521F0}" type="sibTrans" cxnId="{A6F7C1E3-032E-404F-9D46-63D4A6709DCE}">
      <dgm:prSet/>
      <dgm:spPr/>
      <dgm:t>
        <a:bodyPr/>
        <a:lstStyle/>
        <a:p>
          <a:endParaRPr lang="en-US"/>
        </a:p>
      </dgm:t>
    </dgm:pt>
    <dgm:pt modelId="{145BCFBF-6979-4F86-BBC5-6BDA8A8DAD96}">
      <dgm:prSet phldr="0"/>
      <dgm:spPr/>
      <dgm:t>
        <a:bodyPr/>
        <a:lstStyle/>
        <a:p>
          <a:pPr algn="l">
            <a:lnSpc>
              <a:spcPct val="90000"/>
            </a:lnSpc>
          </a:pPr>
          <a:r>
            <a:rPr lang="en-US" sz="1200">
              <a:solidFill>
                <a:srgbClr val="000000"/>
              </a:solidFill>
              <a:latin typeface="Calibri"/>
              <a:ea typeface="Calibri"/>
              <a:cs typeface="Calibri"/>
            </a:rPr>
            <a:t>GIL, Committees, </a:t>
          </a:r>
          <a:r>
            <a:rPr lang="en-US" sz="1200" err="1">
              <a:solidFill>
                <a:srgbClr val="000000"/>
              </a:solidFill>
              <a:latin typeface="Calibri"/>
              <a:ea typeface="Calibri"/>
              <a:cs typeface="Calibri"/>
            </a:rPr>
            <a:t>ExLibris</a:t>
          </a:r>
          <a:r>
            <a:rPr lang="en-US" sz="1200">
              <a:solidFill>
                <a:srgbClr val="000000"/>
              </a:solidFill>
              <a:latin typeface="Calibri"/>
              <a:ea typeface="Calibri"/>
              <a:cs typeface="Calibri"/>
            </a:rPr>
            <a:t>, &amp; Libraries</a:t>
          </a:r>
          <a:endParaRPr lang="en-US" sz="1200" err="1">
            <a:solidFill>
              <a:srgbClr val="000000"/>
            </a:solidFill>
            <a:latin typeface="Calibri"/>
            <a:ea typeface="Calibri"/>
            <a:cs typeface="Calibri"/>
          </a:endParaRPr>
        </a:p>
      </dgm:t>
    </dgm:pt>
    <dgm:pt modelId="{DE453D8C-4F1B-4DE0-A0C3-8080767B025D}" type="parTrans" cxnId="{22F42F23-B990-4791-803A-3C882A02038C}">
      <dgm:prSet/>
      <dgm:spPr/>
      <dgm:t>
        <a:bodyPr/>
        <a:lstStyle/>
        <a:p>
          <a:endParaRPr lang="en-US"/>
        </a:p>
      </dgm:t>
    </dgm:pt>
    <dgm:pt modelId="{2FC1D7DD-C91A-4DDC-87D5-03F256FB03D1}" type="sibTrans" cxnId="{22F42F23-B990-4791-803A-3C882A02038C}">
      <dgm:prSet/>
      <dgm:spPr/>
      <dgm:t>
        <a:bodyPr/>
        <a:lstStyle/>
        <a:p>
          <a:endParaRPr lang="en-US"/>
        </a:p>
      </dgm:t>
    </dgm:pt>
    <dgm:pt modelId="{55E472DD-F34D-451F-9972-0A1639B0F371}">
      <dgm:prSet phldr="0"/>
      <dgm:spPr/>
      <dgm:t>
        <a:bodyPr/>
        <a:lstStyle/>
        <a:p>
          <a:pPr algn="l">
            <a:lnSpc>
              <a:spcPct val="90000"/>
            </a:lnSpc>
          </a:pPr>
          <a:r>
            <a:rPr lang="en-US" sz="1200">
              <a:solidFill>
                <a:srgbClr val="F2F2F2"/>
              </a:solidFill>
              <a:latin typeface="Calibri"/>
              <a:ea typeface="Calibri"/>
              <a:cs typeface="Calibri"/>
            </a:rPr>
            <a:t>Fall 2026 – Implementation Decision / Implementation</a:t>
          </a:r>
          <a:endParaRPr lang="en-US" sz="1200">
            <a:solidFill>
              <a:srgbClr val="F2F2F2"/>
            </a:solidFill>
            <a:ea typeface="+mn-ea"/>
            <a:cs typeface="+mn-cs"/>
          </a:endParaRPr>
        </a:p>
      </dgm:t>
    </dgm:pt>
    <dgm:pt modelId="{9B0E6FEC-4B8D-44F8-945F-2BC57704EC84}" type="parTrans" cxnId="{898347A0-E92F-4F6C-935B-C62FEB8BB5D6}">
      <dgm:prSet/>
      <dgm:spPr/>
      <dgm:t>
        <a:bodyPr/>
        <a:lstStyle/>
        <a:p>
          <a:endParaRPr lang="en-US"/>
        </a:p>
      </dgm:t>
    </dgm:pt>
    <dgm:pt modelId="{388D3FEC-760F-476B-A1B0-FA72CB0C251B}" type="sibTrans" cxnId="{898347A0-E92F-4F6C-935B-C62FEB8BB5D6}">
      <dgm:prSet/>
      <dgm:spPr/>
      <dgm:t>
        <a:bodyPr/>
        <a:lstStyle/>
        <a:p>
          <a:endParaRPr lang="en-US"/>
        </a:p>
      </dgm:t>
    </dgm:pt>
    <dgm:pt modelId="{5175E190-3C9D-41DF-8491-A9BD926C8202}">
      <dgm:prSet phldr="0"/>
      <dgm:spPr/>
      <dgm:t>
        <a:bodyPr/>
        <a:lstStyle/>
        <a:p>
          <a:pPr algn="l">
            <a:lnSpc>
              <a:spcPct val="90000"/>
            </a:lnSpc>
            <a:defRPr b="1"/>
          </a:pPr>
          <a:r>
            <a:rPr lang="en-US" sz="1600" b="1">
              <a:solidFill>
                <a:srgbClr val="F2F2F2"/>
              </a:solidFill>
              <a:latin typeface="Avenir Next LT Pro"/>
              <a:ea typeface="Calibri"/>
              <a:cs typeface="Calibri"/>
            </a:rPr>
            <a:t>Additional Initiatives</a:t>
          </a:r>
        </a:p>
      </dgm:t>
    </dgm:pt>
    <dgm:pt modelId="{38453F44-664E-4630-9822-508A7BEA875D}" type="parTrans" cxnId="{348C7171-011D-4474-B741-4EB795CC3BEB}">
      <dgm:prSet/>
      <dgm:spPr/>
      <dgm:t>
        <a:bodyPr/>
        <a:lstStyle/>
        <a:p>
          <a:endParaRPr lang="en-US"/>
        </a:p>
      </dgm:t>
    </dgm:pt>
    <dgm:pt modelId="{6D5DE98D-6B94-43E8-9C31-CDC362FA5216}" type="sibTrans" cxnId="{348C7171-011D-4474-B741-4EB795CC3BEB}">
      <dgm:prSet/>
      <dgm:spPr/>
      <dgm:t>
        <a:bodyPr/>
        <a:lstStyle/>
        <a:p>
          <a:endParaRPr lang="en-US"/>
        </a:p>
      </dgm:t>
    </dgm:pt>
    <dgm:pt modelId="{7F59BF66-73A6-49E7-8A99-9450C0AC8CAF}">
      <dgm:prSet phldr="0"/>
      <dgm:spPr/>
      <dgm:t>
        <a:bodyPr/>
        <a:lstStyle/>
        <a:p>
          <a:pPr algn="l">
            <a:lnSpc>
              <a:spcPct val="90000"/>
            </a:lnSpc>
          </a:pPr>
          <a:r>
            <a:rPr lang="en-US" sz="1200" b="0">
              <a:solidFill>
                <a:srgbClr val="F2F2F2"/>
              </a:solidFill>
              <a:latin typeface="Avenir Next LT Pro"/>
              <a:ea typeface="Calibri"/>
              <a:cs typeface="Calibri"/>
            </a:rPr>
            <a:t>CDI</a:t>
          </a:r>
          <a:r>
            <a:rPr lang="en-US" sz="1200">
              <a:solidFill>
                <a:srgbClr val="F2F2F2"/>
              </a:solidFill>
              <a:latin typeface="Avenir Next LT Pro"/>
              <a:ea typeface="Calibri"/>
              <a:cs typeface="Calibri"/>
            </a:rPr>
            <a:t>, e-Reserves (possible early imp/planning), etc.</a:t>
          </a:r>
        </a:p>
      </dgm:t>
    </dgm:pt>
    <dgm:pt modelId="{E05D4406-CED1-4F46-9B3B-52051C80F426}" type="parTrans" cxnId="{4A40F0F5-9A91-4872-AC69-1EACA3695769}">
      <dgm:prSet/>
      <dgm:spPr/>
      <dgm:t>
        <a:bodyPr/>
        <a:lstStyle/>
        <a:p>
          <a:endParaRPr lang="en-US"/>
        </a:p>
      </dgm:t>
    </dgm:pt>
    <dgm:pt modelId="{1E490DF9-E7D3-486F-A14F-6E7C83214051}" type="sibTrans" cxnId="{4A40F0F5-9A91-4872-AC69-1EACA3695769}">
      <dgm:prSet/>
      <dgm:spPr/>
      <dgm:t>
        <a:bodyPr/>
        <a:lstStyle/>
        <a:p>
          <a:endParaRPr lang="en-US"/>
        </a:p>
      </dgm:t>
    </dgm:pt>
    <dgm:pt modelId="{1E2C3D1B-C45F-4F53-B7DC-4A2AD1F207FA}">
      <dgm:prSet phldr="0"/>
      <dgm:spPr/>
      <dgm:t>
        <a:bodyPr/>
        <a:lstStyle/>
        <a:p>
          <a:pPr algn="l">
            <a:lnSpc>
              <a:spcPct val="90000"/>
            </a:lnSpc>
          </a:pPr>
          <a:r>
            <a:rPr lang="en-US" sz="1200" b="0">
              <a:solidFill>
                <a:srgbClr val="F2F2F2"/>
              </a:solidFill>
              <a:latin typeface="Avenir Next LT Pro"/>
              <a:ea typeface="Calibri"/>
              <a:cs typeface="Calibri"/>
            </a:rPr>
            <a:t>2027/2028</a:t>
          </a:r>
        </a:p>
      </dgm:t>
    </dgm:pt>
    <dgm:pt modelId="{43A6D043-582D-4F0F-B5D5-63B4BCA1716B}" type="parTrans" cxnId="{EC3E9210-54C4-4643-B108-0600AC374CE8}">
      <dgm:prSet/>
      <dgm:spPr/>
      <dgm:t>
        <a:bodyPr/>
        <a:lstStyle/>
        <a:p>
          <a:endParaRPr lang="en-US"/>
        </a:p>
      </dgm:t>
    </dgm:pt>
    <dgm:pt modelId="{DF1014C1-3FA9-479B-BFBD-A4D216D91DDE}" type="sibTrans" cxnId="{EC3E9210-54C4-4643-B108-0600AC374CE8}">
      <dgm:prSet/>
      <dgm:spPr/>
      <dgm:t>
        <a:bodyPr/>
        <a:lstStyle/>
        <a:p>
          <a:endParaRPr lang="en-US"/>
        </a:p>
      </dgm:t>
    </dgm:pt>
    <dgm:pt modelId="{A08AF2AE-78EF-464F-A3C5-50814BA8C253}">
      <dgm:prSet phldr="0"/>
      <dgm:spPr/>
      <dgm:t>
        <a:bodyPr/>
        <a:lstStyle/>
        <a:p>
          <a:pPr algn="l">
            <a:lnSpc>
              <a:spcPct val="90000"/>
            </a:lnSpc>
          </a:pPr>
          <a:r>
            <a:rPr lang="en-US" sz="1200" b="0">
              <a:solidFill>
                <a:srgbClr val="F2F2F2"/>
              </a:solidFill>
              <a:latin typeface="Avenir Next LT Pro"/>
              <a:ea typeface="Calibri"/>
              <a:cs typeface="Calibri"/>
            </a:rPr>
            <a:t>Rapido Phase 2</a:t>
          </a:r>
        </a:p>
      </dgm:t>
    </dgm:pt>
    <dgm:pt modelId="{7E35365B-85AC-484E-97BE-137167FF1DFA}" type="parTrans" cxnId="{0940E8D8-3FC1-496B-85FB-881463C9A1D6}">
      <dgm:prSet/>
      <dgm:spPr/>
      <dgm:t>
        <a:bodyPr/>
        <a:lstStyle/>
        <a:p>
          <a:endParaRPr lang="en-US"/>
        </a:p>
      </dgm:t>
    </dgm:pt>
    <dgm:pt modelId="{B8F0CA35-866E-46EE-A758-69E08126D772}" type="sibTrans" cxnId="{0940E8D8-3FC1-496B-85FB-881463C9A1D6}">
      <dgm:prSet/>
      <dgm:spPr/>
      <dgm:t>
        <a:bodyPr/>
        <a:lstStyle/>
        <a:p>
          <a:endParaRPr lang="en-US"/>
        </a:p>
      </dgm:t>
    </dgm:pt>
    <dgm:pt modelId="{E1F6B4E6-09DA-41A1-B109-DCF052952649}">
      <dgm:prSet phldr="0"/>
      <dgm:spPr/>
      <dgm:t>
        <a:bodyPr/>
        <a:lstStyle/>
        <a:p>
          <a:pPr algn="l">
            <a:lnSpc>
              <a:spcPct val="90000"/>
            </a:lnSpc>
          </a:pPr>
          <a:r>
            <a:rPr lang="en-US" sz="1200">
              <a:solidFill>
                <a:srgbClr val="000000"/>
              </a:solidFill>
              <a:latin typeface="Avenir Next LT Pro"/>
              <a:ea typeface="+mn-ea"/>
              <a:cs typeface="+mn-cs"/>
            </a:rPr>
            <a:t>Summer - Fall 2026 – Demos/Training/Testing</a:t>
          </a:r>
        </a:p>
      </dgm:t>
    </dgm:pt>
    <dgm:pt modelId="{866B5265-B517-4475-8D54-C74D2C20AB5A}" type="parTrans" cxnId="{F05D2F8D-05DE-48B3-909F-91584E992EE7}">
      <dgm:prSet/>
      <dgm:spPr/>
      <dgm:t>
        <a:bodyPr/>
        <a:lstStyle/>
        <a:p>
          <a:endParaRPr lang="en-US"/>
        </a:p>
      </dgm:t>
    </dgm:pt>
    <dgm:pt modelId="{28EB44C8-4999-4F4C-946E-5A3CFEECE6EE}" type="sibTrans" cxnId="{F05D2F8D-05DE-48B3-909F-91584E992EE7}">
      <dgm:prSet/>
      <dgm:spPr/>
      <dgm:t>
        <a:bodyPr/>
        <a:lstStyle/>
        <a:p>
          <a:endParaRPr lang="en-US"/>
        </a:p>
      </dgm:t>
    </dgm:pt>
    <dgm:pt modelId="{945ABE42-8B81-4BA3-A6AE-E74B3BD0D401}">
      <dgm:prSet/>
      <dgm:spPr/>
      <dgm:t>
        <a:bodyPr/>
        <a:lstStyle/>
        <a:p>
          <a:pPr algn="l">
            <a:lnSpc>
              <a:spcPct val="90000"/>
            </a:lnSpc>
          </a:pPr>
          <a:r>
            <a:rPr lang="en-US" sz="1200">
              <a:solidFill>
                <a:srgbClr val="F2F2F2"/>
              </a:solidFill>
              <a:latin typeface="Avenir Next LT Pro"/>
              <a:ea typeface="+mn-ea"/>
              <a:cs typeface="+mn-cs"/>
            </a:rPr>
            <a:t>Fall 2026 - Config, Implementation, </a:t>
          </a:r>
        </a:p>
      </dgm:t>
    </dgm:pt>
    <dgm:pt modelId="{D68A82D7-3301-4BF0-9853-0B6D377519D5}" type="parTrans" cxnId="{81221C31-F892-4FFF-8477-73302163FA45}">
      <dgm:prSet/>
      <dgm:spPr/>
      <dgm:t>
        <a:bodyPr/>
        <a:lstStyle/>
        <a:p>
          <a:endParaRPr lang="en-US"/>
        </a:p>
      </dgm:t>
    </dgm:pt>
    <dgm:pt modelId="{B43EBE00-3A67-4216-89D4-EF3A04FE3F33}" type="sibTrans" cxnId="{81221C31-F892-4FFF-8477-73302163FA45}">
      <dgm:prSet/>
      <dgm:spPr/>
      <dgm:t>
        <a:bodyPr/>
        <a:lstStyle/>
        <a:p>
          <a:endParaRPr lang="en-US"/>
        </a:p>
      </dgm:t>
    </dgm:pt>
    <dgm:pt modelId="{3C18222F-DF90-419F-A37E-E82D8D3201B1}">
      <dgm:prSet/>
      <dgm:spPr/>
      <dgm:t>
        <a:bodyPr/>
        <a:lstStyle/>
        <a:p>
          <a:pPr algn="l">
            <a:lnSpc>
              <a:spcPct val="90000"/>
            </a:lnSpc>
          </a:pPr>
          <a:r>
            <a:rPr lang="en-US" sz="1200" b="0">
              <a:solidFill>
                <a:srgbClr val="F2F2F2"/>
              </a:solidFill>
              <a:latin typeface="Avenir Next LT Pro"/>
              <a:ea typeface="+mn-ea"/>
              <a:cs typeface="+mn-cs"/>
            </a:rPr>
            <a:t>Jan 2027 - Go Live</a:t>
          </a:r>
          <a:r>
            <a:rPr lang="en-US" sz="1200">
              <a:solidFill>
                <a:srgbClr val="F2F2F2"/>
              </a:solidFill>
              <a:latin typeface="Avenir Next LT Pro"/>
              <a:ea typeface="+mn-ea"/>
              <a:cs typeface="+mn-cs"/>
            </a:rPr>
            <a:t> (Phase 1– GE)</a:t>
          </a:r>
          <a:endParaRPr lang="en-US" sz="1200">
            <a:solidFill>
              <a:srgbClr val="F2F2F2"/>
            </a:solidFill>
            <a:ea typeface="+mn-ea"/>
            <a:cs typeface="+mn-cs"/>
          </a:endParaRPr>
        </a:p>
      </dgm:t>
    </dgm:pt>
    <dgm:pt modelId="{B91003F9-95D8-4DC2-83D7-5F36DD9FF358}" type="parTrans" cxnId="{E07B783E-470D-4718-BD00-4ADB5E4024C4}">
      <dgm:prSet/>
      <dgm:spPr/>
      <dgm:t>
        <a:bodyPr/>
        <a:lstStyle/>
        <a:p>
          <a:endParaRPr lang="en-US"/>
        </a:p>
      </dgm:t>
    </dgm:pt>
    <dgm:pt modelId="{75D0CB35-AFAC-4793-8695-E9CD8EC49FA1}" type="sibTrans" cxnId="{E07B783E-470D-4718-BD00-4ADB5E4024C4}">
      <dgm:prSet/>
      <dgm:spPr/>
      <dgm:t>
        <a:bodyPr/>
        <a:lstStyle/>
        <a:p>
          <a:endParaRPr lang="en-US"/>
        </a:p>
      </dgm:t>
    </dgm:pt>
    <dgm:pt modelId="{0E66C872-E1F4-46AD-86A6-727D422B1E54}">
      <dgm:prSet/>
      <dgm:spPr/>
      <dgm:t>
        <a:bodyPr/>
        <a:lstStyle/>
        <a:p>
          <a:pPr algn="l">
            <a:lnSpc>
              <a:spcPct val="90000"/>
            </a:lnSpc>
          </a:pPr>
          <a:r>
            <a:rPr lang="en-US" sz="1200" b="0">
              <a:solidFill>
                <a:srgbClr val="F2F2F2"/>
              </a:solidFill>
              <a:latin typeface="Calibri"/>
              <a:ea typeface="Calibri"/>
              <a:cs typeface="Calibri"/>
            </a:rPr>
            <a:t>GIL, Committees, </a:t>
          </a:r>
          <a:r>
            <a:rPr lang="en-US" sz="1200" b="0" err="1">
              <a:solidFill>
                <a:srgbClr val="F2F2F2"/>
              </a:solidFill>
              <a:latin typeface="Calibri"/>
              <a:ea typeface="Calibri"/>
              <a:cs typeface="Calibri"/>
            </a:rPr>
            <a:t>ExLibris</a:t>
          </a:r>
          <a:r>
            <a:rPr lang="en-US" sz="1200" b="0">
              <a:solidFill>
                <a:srgbClr val="F2F2F2"/>
              </a:solidFill>
              <a:latin typeface="Calibri"/>
              <a:ea typeface="Calibri"/>
              <a:cs typeface="Calibri"/>
            </a:rPr>
            <a:t>, &amp; Libraries</a:t>
          </a:r>
          <a:endParaRPr lang="en-US" sz="1200" b="1">
            <a:solidFill>
              <a:srgbClr val="F2F2F2"/>
            </a:solidFill>
            <a:latin typeface="Calibri"/>
            <a:ea typeface="Calibri"/>
            <a:cs typeface="Calibri"/>
          </a:endParaRPr>
        </a:p>
      </dgm:t>
    </dgm:pt>
    <dgm:pt modelId="{176E7EC5-3BBD-40EC-84FF-B6F7C79D8910}" type="parTrans" cxnId="{A379B919-10B2-4303-B18B-E20EBE0B3867}">
      <dgm:prSet/>
      <dgm:spPr/>
      <dgm:t>
        <a:bodyPr/>
        <a:lstStyle/>
        <a:p>
          <a:endParaRPr lang="en-US"/>
        </a:p>
      </dgm:t>
    </dgm:pt>
    <dgm:pt modelId="{122B9969-2518-479F-A18B-2804F7A376D1}" type="sibTrans" cxnId="{A379B919-10B2-4303-B18B-E20EBE0B3867}">
      <dgm:prSet/>
      <dgm:spPr/>
      <dgm:t>
        <a:bodyPr/>
        <a:lstStyle/>
        <a:p>
          <a:endParaRPr lang="en-US"/>
        </a:p>
      </dgm:t>
    </dgm:pt>
    <dgm:pt modelId="{FFF57DBC-C818-4A1C-AC66-66A162422717}" type="pres">
      <dgm:prSet presAssocID="{E1419EC9-A390-44FD-9EA9-F82A4666C5B3}" presName="root" presStyleCnt="0">
        <dgm:presLayoutVars>
          <dgm:chMax/>
          <dgm:chPref/>
          <dgm:animLvl val="lvl"/>
        </dgm:presLayoutVars>
      </dgm:prSet>
      <dgm:spPr/>
    </dgm:pt>
    <dgm:pt modelId="{C3BEE008-9CE1-4EA9-A48E-2B1DCE59944F}" type="pres">
      <dgm:prSet presAssocID="{E1419EC9-A390-44FD-9EA9-F82A4666C5B3}" presName="divider" presStyleLbl="fgAcc1" presStyleIdx="0" presStyleCnt="8"/>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D0751398-4502-455E-A8D9-32B596D23BD2}" type="pres">
      <dgm:prSet presAssocID="{E1419EC9-A390-44FD-9EA9-F82A4666C5B3}" presName="nodes" presStyleCnt="0">
        <dgm:presLayoutVars>
          <dgm:chMax/>
          <dgm:chPref/>
          <dgm:animLvl val="lvl"/>
        </dgm:presLayoutVars>
      </dgm:prSet>
      <dgm:spPr/>
    </dgm:pt>
    <dgm:pt modelId="{31668C66-AE47-4DEB-AEFB-2DFBA388A070}" type="pres">
      <dgm:prSet presAssocID="{30F20876-99AF-485B-905F-72E0BD7A131A}" presName="composite" presStyleCnt="0"/>
      <dgm:spPr/>
    </dgm:pt>
    <dgm:pt modelId="{E202853D-BC26-4B9C-A57C-6CD6B3C0693B}" type="pres">
      <dgm:prSet presAssocID="{30F20876-99AF-485B-905F-72E0BD7A131A}"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45CFA7B-4FF6-46D7-988C-B426747D5D66}" type="pres">
      <dgm:prSet presAssocID="{30F20876-99AF-485B-905F-72E0BD7A131A}" presName="DropPinPlaceHolder" presStyleCnt="0"/>
      <dgm:spPr/>
    </dgm:pt>
    <dgm:pt modelId="{234B5E83-DC25-40FB-B0F6-B61ED80A2C99}" type="pres">
      <dgm:prSet presAssocID="{30F20876-99AF-485B-905F-72E0BD7A131A}" presName="DropPin" presStyleLbl="alignNode1" presStyleIdx="0" presStyleCnt="7"/>
      <dgm:spPr/>
    </dgm:pt>
    <dgm:pt modelId="{3493D026-EF95-40A5-BA9F-0B257709BA3D}" type="pres">
      <dgm:prSet presAssocID="{30F20876-99AF-485B-905F-72E0BD7A131A}"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508C35ED-BC36-401E-9993-A6FEA444FFFB}" type="pres">
      <dgm:prSet presAssocID="{30F20876-99AF-485B-905F-72E0BD7A131A}" presName="L2TextContainer" presStyleLbl="revTx" presStyleIdx="0" presStyleCnt="14">
        <dgm:presLayoutVars>
          <dgm:bulletEnabled val="1"/>
        </dgm:presLayoutVars>
      </dgm:prSet>
      <dgm:spPr/>
    </dgm:pt>
    <dgm:pt modelId="{576E48A2-E700-4E02-9920-5BB42E6CED76}" type="pres">
      <dgm:prSet presAssocID="{30F20876-99AF-485B-905F-72E0BD7A131A}" presName="L1TextContainer" presStyleLbl="revTx" presStyleIdx="1" presStyleCnt="14">
        <dgm:presLayoutVars>
          <dgm:chMax val="1"/>
          <dgm:chPref val="1"/>
          <dgm:bulletEnabled val="1"/>
        </dgm:presLayoutVars>
      </dgm:prSet>
      <dgm:spPr/>
    </dgm:pt>
    <dgm:pt modelId="{CD62CDEE-A2AF-4EDB-8779-9A0079F66EA1}" type="pres">
      <dgm:prSet presAssocID="{30F20876-99AF-485B-905F-72E0BD7A131A}"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48EF5C26-DCDA-4F19-A170-89364424BBF7}" type="pres">
      <dgm:prSet presAssocID="{30F20876-99AF-485B-905F-72E0BD7A131A}" presName="EmptyPlaceHolder" presStyleCnt="0"/>
      <dgm:spPr/>
    </dgm:pt>
    <dgm:pt modelId="{403C0BB5-714A-4B60-807D-11145DDC2E65}" type="pres">
      <dgm:prSet presAssocID="{7CE21FAB-9D02-41E0-8552-AC2C33EB8668}" presName="spaceBetweenRectangles" presStyleCnt="0"/>
      <dgm:spPr/>
    </dgm:pt>
    <dgm:pt modelId="{53ACBC55-EE54-4D30-BEA9-46F5B96919CA}" type="pres">
      <dgm:prSet presAssocID="{17183DEA-E54A-4F44-9EB9-B40211FD6950}" presName="composite" presStyleCnt="0"/>
      <dgm:spPr/>
    </dgm:pt>
    <dgm:pt modelId="{3AFD1E1A-C6F1-4BE7-A211-C77D1A23CFFE}" type="pres">
      <dgm:prSet presAssocID="{17183DEA-E54A-4F44-9EB9-B40211FD6950}"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D93F421-06A0-4DD6-95C9-1E4EEF96B7AC}" type="pres">
      <dgm:prSet presAssocID="{17183DEA-E54A-4F44-9EB9-B40211FD6950}" presName="DropPinPlaceHolder" presStyleCnt="0"/>
      <dgm:spPr/>
    </dgm:pt>
    <dgm:pt modelId="{7E342169-64C7-4063-A9B8-BA0C57B7C294}" type="pres">
      <dgm:prSet presAssocID="{17183DEA-E54A-4F44-9EB9-B40211FD6950}" presName="DropPin" presStyleLbl="alignNode1" presStyleIdx="1" presStyleCnt="7"/>
      <dgm:spPr/>
    </dgm:pt>
    <dgm:pt modelId="{23FC30EE-29D4-4A2A-91E8-7AFD15F5185F}" type="pres">
      <dgm:prSet presAssocID="{17183DEA-E54A-4F44-9EB9-B40211FD6950}"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CE3DE0AD-672E-4665-A270-2901CE8F681B}" type="pres">
      <dgm:prSet presAssocID="{17183DEA-E54A-4F44-9EB9-B40211FD6950}" presName="L2TextContainer" presStyleLbl="revTx" presStyleIdx="2" presStyleCnt="14">
        <dgm:presLayoutVars>
          <dgm:bulletEnabled val="1"/>
        </dgm:presLayoutVars>
      </dgm:prSet>
      <dgm:spPr/>
    </dgm:pt>
    <dgm:pt modelId="{28779856-6713-4322-B806-3178F0DE6718}" type="pres">
      <dgm:prSet presAssocID="{17183DEA-E54A-4F44-9EB9-B40211FD6950}" presName="L1TextContainer" presStyleLbl="revTx" presStyleIdx="3" presStyleCnt="14">
        <dgm:presLayoutVars>
          <dgm:chMax val="1"/>
          <dgm:chPref val="1"/>
          <dgm:bulletEnabled val="1"/>
        </dgm:presLayoutVars>
      </dgm:prSet>
      <dgm:spPr/>
    </dgm:pt>
    <dgm:pt modelId="{A8AF3C1A-39E2-4983-BD4B-F6567DFCA7FB}" type="pres">
      <dgm:prSet presAssocID="{17183DEA-E54A-4F44-9EB9-B40211FD6950}"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3E848012-7E97-4EA3-A48E-930B68F529D6}" type="pres">
      <dgm:prSet presAssocID="{17183DEA-E54A-4F44-9EB9-B40211FD6950}" presName="EmptyPlaceHolder" presStyleCnt="0"/>
      <dgm:spPr/>
    </dgm:pt>
    <dgm:pt modelId="{939B0CAA-537A-4615-802F-1FF9C4BC9859}" type="pres">
      <dgm:prSet presAssocID="{9BAEA090-3D7C-4A81-924E-D6AA06016E06}" presName="spaceBetweenRectangles" presStyleCnt="0"/>
      <dgm:spPr/>
    </dgm:pt>
    <dgm:pt modelId="{C3349F22-F721-487E-93CF-90D904B43FFE}" type="pres">
      <dgm:prSet presAssocID="{D5ACABC3-642D-48B3-B3A7-546B4D9F86A2}" presName="composite" presStyleCnt="0"/>
      <dgm:spPr/>
    </dgm:pt>
    <dgm:pt modelId="{F37FF554-A6F0-4AFA-BA6C-BC1E0EE0CF45}" type="pres">
      <dgm:prSet presAssocID="{D5ACABC3-642D-48B3-B3A7-546B4D9F86A2}"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26390D4-CC40-4EF9-A303-34863A7B076A}" type="pres">
      <dgm:prSet presAssocID="{D5ACABC3-642D-48B3-B3A7-546B4D9F86A2}" presName="DropPinPlaceHolder" presStyleCnt="0"/>
      <dgm:spPr/>
    </dgm:pt>
    <dgm:pt modelId="{A1AE3BDB-149A-4627-B76C-A001114DB105}" type="pres">
      <dgm:prSet presAssocID="{D5ACABC3-642D-48B3-B3A7-546B4D9F86A2}" presName="DropPin" presStyleLbl="alignNode1" presStyleIdx="2" presStyleCnt="7"/>
      <dgm:spPr/>
    </dgm:pt>
    <dgm:pt modelId="{43F38886-BAC9-4052-B651-86EEFF843D0F}" type="pres">
      <dgm:prSet presAssocID="{D5ACABC3-642D-48B3-B3A7-546B4D9F86A2}"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3DFAE403-8453-4276-B27F-FCD9A99D8263}" type="pres">
      <dgm:prSet presAssocID="{D5ACABC3-642D-48B3-B3A7-546B4D9F86A2}" presName="L2TextContainer" presStyleLbl="revTx" presStyleIdx="4" presStyleCnt="14">
        <dgm:presLayoutVars>
          <dgm:bulletEnabled val="1"/>
        </dgm:presLayoutVars>
      </dgm:prSet>
      <dgm:spPr/>
    </dgm:pt>
    <dgm:pt modelId="{46135F49-DFAC-4BF3-84F8-1BA48B75B387}" type="pres">
      <dgm:prSet presAssocID="{D5ACABC3-642D-48B3-B3A7-546B4D9F86A2}" presName="L1TextContainer" presStyleLbl="revTx" presStyleIdx="5" presStyleCnt="14">
        <dgm:presLayoutVars>
          <dgm:chMax val="1"/>
          <dgm:chPref val="1"/>
          <dgm:bulletEnabled val="1"/>
        </dgm:presLayoutVars>
      </dgm:prSet>
      <dgm:spPr/>
    </dgm:pt>
    <dgm:pt modelId="{7D39E74E-DC16-4C2F-9843-9611B07E31F6}" type="pres">
      <dgm:prSet presAssocID="{D5ACABC3-642D-48B3-B3A7-546B4D9F86A2}"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801CE829-FF68-4D02-9B0C-DDC584BBBDCA}" type="pres">
      <dgm:prSet presAssocID="{D5ACABC3-642D-48B3-B3A7-546B4D9F86A2}" presName="EmptyPlaceHolder" presStyleCnt="0"/>
      <dgm:spPr/>
    </dgm:pt>
    <dgm:pt modelId="{C604C3DF-9399-4EB7-9551-2ED68C8E60DA}" type="pres">
      <dgm:prSet presAssocID="{4575AECA-5F56-4E2C-A6D3-5B9A2B7D083C}" presName="spaceBetweenRectangles" presStyleCnt="0"/>
      <dgm:spPr/>
    </dgm:pt>
    <dgm:pt modelId="{04767D5C-7844-420F-96C6-D95FBEAA3F4D}" type="pres">
      <dgm:prSet presAssocID="{B7A5EDC0-D0A6-4DC3-B18E-A82215551237}" presName="composite" presStyleCnt="0"/>
      <dgm:spPr/>
    </dgm:pt>
    <dgm:pt modelId="{CFBDD368-E5D6-49AD-9902-B51BA01BBFEE}" type="pres">
      <dgm:prSet presAssocID="{B7A5EDC0-D0A6-4DC3-B18E-A82215551237}"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77689EA-E44B-4993-96D5-712FEDF1BB4B}" type="pres">
      <dgm:prSet presAssocID="{B7A5EDC0-D0A6-4DC3-B18E-A82215551237}" presName="DropPinPlaceHolder" presStyleCnt="0"/>
      <dgm:spPr/>
    </dgm:pt>
    <dgm:pt modelId="{B8743568-47F3-4496-B8A4-E38CE37998D1}" type="pres">
      <dgm:prSet presAssocID="{B7A5EDC0-D0A6-4DC3-B18E-A82215551237}" presName="DropPin" presStyleLbl="alignNode1" presStyleIdx="3" presStyleCnt="7"/>
      <dgm:spPr/>
    </dgm:pt>
    <dgm:pt modelId="{CCEB13E9-1EB5-4EF3-835A-FB1A1261571E}" type="pres">
      <dgm:prSet presAssocID="{B7A5EDC0-D0A6-4DC3-B18E-A82215551237}"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204D0F1F-AFEE-41DF-B861-F1B0BC8CF7E0}" type="pres">
      <dgm:prSet presAssocID="{B7A5EDC0-D0A6-4DC3-B18E-A82215551237}" presName="L2TextContainer" presStyleLbl="revTx" presStyleIdx="6" presStyleCnt="14">
        <dgm:presLayoutVars>
          <dgm:bulletEnabled val="1"/>
        </dgm:presLayoutVars>
      </dgm:prSet>
      <dgm:spPr/>
    </dgm:pt>
    <dgm:pt modelId="{99AF7A8E-FB60-411B-BB17-4DA15246F3AD}" type="pres">
      <dgm:prSet presAssocID="{B7A5EDC0-D0A6-4DC3-B18E-A82215551237}" presName="L1TextContainer" presStyleLbl="revTx" presStyleIdx="7" presStyleCnt="14">
        <dgm:presLayoutVars>
          <dgm:chMax val="1"/>
          <dgm:chPref val="1"/>
          <dgm:bulletEnabled val="1"/>
        </dgm:presLayoutVars>
      </dgm:prSet>
      <dgm:spPr/>
    </dgm:pt>
    <dgm:pt modelId="{FA787832-F7A8-41F3-976E-70C5217A4AFC}" type="pres">
      <dgm:prSet presAssocID="{B7A5EDC0-D0A6-4DC3-B18E-A82215551237}"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63CC9AB6-F700-4E46-98A1-0FC3652805B4}" type="pres">
      <dgm:prSet presAssocID="{B7A5EDC0-D0A6-4DC3-B18E-A82215551237}" presName="EmptyPlaceHolder" presStyleCnt="0"/>
      <dgm:spPr/>
    </dgm:pt>
    <dgm:pt modelId="{7D02974E-3C54-4349-B90C-2EE7D160E376}" type="pres">
      <dgm:prSet presAssocID="{596509D4-CBC0-433C-ABA5-6E081B2A6661}" presName="spaceBetweenRectangles" presStyleCnt="0"/>
      <dgm:spPr/>
    </dgm:pt>
    <dgm:pt modelId="{08B39555-4B11-4E30-9BF8-E2C2076CD36D}" type="pres">
      <dgm:prSet presAssocID="{0474BBBD-193F-449A-B085-A5BD9F6D3F26}" presName="composite" presStyleCnt="0"/>
      <dgm:spPr/>
    </dgm:pt>
    <dgm:pt modelId="{1F99B8B5-FA57-4EB4-95D4-9AFFDB12301D}" type="pres">
      <dgm:prSet presAssocID="{0474BBBD-193F-449A-B085-A5BD9F6D3F26}"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572B0D0-7627-45AE-A532-5FA7A1712F95}" type="pres">
      <dgm:prSet presAssocID="{0474BBBD-193F-449A-B085-A5BD9F6D3F26}" presName="DropPinPlaceHolder" presStyleCnt="0"/>
      <dgm:spPr/>
    </dgm:pt>
    <dgm:pt modelId="{7942D4AD-E2AD-466B-8917-7B18C52563DF}" type="pres">
      <dgm:prSet presAssocID="{0474BBBD-193F-449A-B085-A5BD9F6D3F26}" presName="DropPin" presStyleLbl="alignNode1" presStyleIdx="4" presStyleCnt="7"/>
      <dgm:spPr/>
    </dgm:pt>
    <dgm:pt modelId="{6238BDAE-B564-4C4E-AE09-AA3E57EDF76D}" type="pres">
      <dgm:prSet presAssocID="{0474BBBD-193F-449A-B085-A5BD9F6D3F26}"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7CA22ADF-AAB0-4D35-8B9A-6E60725732D4}" type="pres">
      <dgm:prSet presAssocID="{0474BBBD-193F-449A-B085-A5BD9F6D3F26}" presName="L2TextContainer" presStyleLbl="revTx" presStyleIdx="8" presStyleCnt="14">
        <dgm:presLayoutVars>
          <dgm:bulletEnabled val="1"/>
        </dgm:presLayoutVars>
      </dgm:prSet>
      <dgm:spPr/>
    </dgm:pt>
    <dgm:pt modelId="{6034CFA1-8433-45C3-BE6A-3A9E0D188824}" type="pres">
      <dgm:prSet presAssocID="{0474BBBD-193F-449A-B085-A5BD9F6D3F26}" presName="L1TextContainer" presStyleLbl="revTx" presStyleIdx="9" presStyleCnt="14">
        <dgm:presLayoutVars>
          <dgm:chMax val="1"/>
          <dgm:chPref val="1"/>
          <dgm:bulletEnabled val="1"/>
        </dgm:presLayoutVars>
      </dgm:prSet>
      <dgm:spPr/>
    </dgm:pt>
    <dgm:pt modelId="{716D27BE-E510-4CBF-A71A-FAD3F6E2E42A}" type="pres">
      <dgm:prSet presAssocID="{0474BBBD-193F-449A-B085-A5BD9F6D3F26}"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E723A3AF-7B65-462B-8048-220FAD9F69A7}" type="pres">
      <dgm:prSet presAssocID="{0474BBBD-193F-449A-B085-A5BD9F6D3F26}" presName="EmptyPlaceHolder" presStyleCnt="0"/>
      <dgm:spPr/>
    </dgm:pt>
    <dgm:pt modelId="{A5F26C85-5617-47DA-9972-40C6706C3555}" type="pres">
      <dgm:prSet presAssocID="{A89AEAE6-2ACC-47D2-B698-B956A6519FA9}" presName="spaceBetweenRectangles" presStyleCnt="0"/>
      <dgm:spPr/>
    </dgm:pt>
    <dgm:pt modelId="{911EE9D9-1623-49BD-A49C-FA71BAC75DF9}" type="pres">
      <dgm:prSet presAssocID="{CDB72F9E-930B-4E8E-9232-C2836EDF11A2}" presName="composite" presStyleCnt="0"/>
      <dgm:spPr/>
    </dgm:pt>
    <dgm:pt modelId="{636C1557-3375-46E3-B889-9C9FBB5E83E3}" type="pres">
      <dgm:prSet presAssocID="{CDB72F9E-930B-4E8E-9232-C2836EDF11A2}"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FD902C1-D951-4AD4-98F5-CEC450C24533}" type="pres">
      <dgm:prSet presAssocID="{CDB72F9E-930B-4E8E-9232-C2836EDF11A2}" presName="DropPinPlaceHolder" presStyleCnt="0"/>
      <dgm:spPr/>
    </dgm:pt>
    <dgm:pt modelId="{73C5AED5-5345-4BFF-B86F-364B95DCD31B}" type="pres">
      <dgm:prSet presAssocID="{CDB72F9E-930B-4E8E-9232-C2836EDF11A2}" presName="DropPin" presStyleLbl="alignNode1" presStyleIdx="5" presStyleCnt="7"/>
      <dgm:spPr/>
    </dgm:pt>
    <dgm:pt modelId="{EEEE4ED7-6334-49DE-B622-42DAC7398275}" type="pres">
      <dgm:prSet presAssocID="{CDB72F9E-930B-4E8E-9232-C2836EDF11A2}"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E99D0987-BEEA-4310-9339-FD04AF48965F}" type="pres">
      <dgm:prSet presAssocID="{CDB72F9E-930B-4E8E-9232-C2836EDF11A2}" presName="L2TextContainer" presStyleLbl="revTx" presStyleIdx="10" presStyleCnt="14">
        <dgm:presLayoutVars>
          <dgm:bulletEnabled val="1"/>
        </dgm:presLayoutVars>
      </dgm:prSet>
      <dgm:spPr/>
    </dgm:pt>
    <dgm:pt modelId="{097559C2-1B44-457B-A2A8-A2873584B89E}" type="pres">
      <dgm:prSet presAssocID="{CDB72F9E-930B-4E8E-9232-C2836EDF11A2}" presName="L1TextContainer" presStyleLbl="revTx" presStyleIdx="11" presStyleCnt="14">
        <dgm:presLayoutVars>
          <dgm:chMax val="1"/>
          <dgm:chPref val="1"/>
          <dgm:bulletEnabled val="1"/>
        </dgm:presLayoutVars>
      </dgm:prSet>
      <dgm:spPr/>
    </dgm:pt>
    <dgm:pt modelId="{188364FB-33A2-4649-BCDD-6B7FE363E559}" type="pres">
      <dgm:prSet presAssocID="{CDB72F9E-930B-4E8E-9232-C2836EDF11A2}"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BBA032BE-FF2D-4306-9207-E061BCB2C48E}" type="pres">
      <dgm:prSet presAssocID="{CDB72F9E-930B-4E8E-9232-C2836EDF11A2}" presName="EmptyPlaceHolder" presStyleCnt="0"/>
      <dgm:spPr/>
    </dgm:pt>
    <dgm:pt modelId="{E93D84F7-02EF-443D-9293-3F74DE3A2020}" type="pres">
      <dgm:prSet presAssocID="{240A8E75-0242-44A9-8D20-6CF8C8F45758}" presName="spaceBetweenRectangles" presStyleCnt="0"/>
      <dgm:spPr/>
    </dgm:pt>
    <dgm:pt modelId="{CCD9551B-14DD-486E-BE40-D8311A4D744D}" type="pres">
      <dgm:prSet presAssocID="{5175E190-3C9D-41DF-8491-A9BD926C8202}" presName="composite" presStyleCnt="0"/>
      <dgm:spPr/>
    </dgm:pt>
    <dgm:pt modelId="{2822B49B-F956-4329-8AC4-572A2E3CF757}" type="pres">
      <dgm:prSet presAssocID="{5175E190-3C9D-41DF-8491-A9BD926C8202}"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A945ACA-A1F8-48EF-A346-80628C512E13}" type="pres">
      <dgm:prSet presAssocID="{5175E190-3C9D-41DF-8491-A9BD926C8202}" presName="DropPinPlaceHolder" presStyleCnt="0"/>
      <dgm:spPr/>
    </dgm:pt>
    <dgm:pt modelId="{232EFD34-0B2B-4CE2-A19F-09CAA6D97E42}" type="pres">
      <dgm:prSet presAssocID="{5175E190-3C9D-41DF-8491-A9BD926C8202}" presName="DropPin" presStyleLbl="alignNode1" presStyleIdx="6" presStyleCnt="7"/>
      <dgm:spPr/>
    </dgm:pt>
    <dgm:pt modelId="{321C19A3-1708-40FB-8013-B6DFB7700256}" type="pres">
      <dgm:prSet presAssocID="{5175E190-3C9D-41DF-8491-A9BD926C8202}"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CBD2E81F-E42E-4B07-8416-65476F4F1E38}" type="pres">
      <dgm:prSet presAssocID="{5175E190-3C9D-41DF-8491-A9BD926C8202}" presName="L2TextContainer" presStyleLbl="revTx" presStyleIdx="12" presStyleCnt="14">
        <dgm:presLayoutVars>
          <dgm:bulletEnabled val="1"/>
        </dgm:presLayoutVars>
      </dgm:prSet>
      <dgm:spPr/>
    </dgm:pt>
    <dgm:pt modelId="{CD8C69A7-2B0E-4970-80DE-40C8EF62B07E}" type="pres">
      <dgm:prSet presAssocID="{5175E190-3C9D-41DF-8491-A9BD926C8202}" presName="L1TextContainer" presStyleLbl="revTx" presStyleIdx="13" presStyleCnt="14">
        <dgm:presLayoutVars>
          <dgm:chMax val="1"/>
          <dgm:chPref val="1"/>
          <dgm:bulletEnabled val="1"/>
        </dgm:presLayoutVars>
      </dgm:prSet>
      <dgm:spPr/>
    </dgm:pt>
    <dgm:pt modelId="{C33F6B93-268B-4E3B-9EC5-17006EDA7F97}" type="pres">
      <dgm:prSet presAssocID="{5175E190-3C9D-41DF-8491-A9BD926C820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3A6CC58B-F236-48D7-8E33-29A99D4A1DE0}" type="pres">
      <dgm:prSet presAssocID="{5175E190-3C9D-41DF-8491-A9BD926C8202}" presName="EmptyPlaceHolder" presStyleCnt="0"/>
      <dgm:spPr/>
    </dgm:pt>
  </dgm:ptLst>
  <dgm:cxnLst>
    <dgm:cxn modelId="{925C7804-8A5F-4CD1-A65C-76107E0317A0}" srcId="{E1419EC9-A390-44FD-9EA9-F82A4666C5B3}" destId="{0474BBBD-193F-449A-B085-A5BD9F6D3F26}" srcOrd="4" destOrd="0" parTransId="{51F79B97-D369-40BC-9B71-A49A0662F98B}" sibTransId="{A89AEAE6-2ACC-47D2-B698-B956A6519FA9}"/>
    <dgm:cxn modelId="{8F720A0F-1FAA-421E-983E-E7E909CA3D42}" srcId="{E1419EC9-A390-44FD-9EA9-F82A4666C5B3}" destId="{30F20876-99AF-485B-905F-72E0BD7A131A}" srcOrd="0" destOrd="0" parTransId="{4AD32DE1-6AEE-4810-9D55-55CBC06C29EE}" sibTransId="{7CE21FAB-9D02-41E0-8552-AC2C33EB8668}"/>
    <dgm:cxn modelId="{EC3E9210-54C4-4643-B108-0600AC374CE8}" srcId="{5175E190-3C9D-41DF-8491-A9BD926C8202}" destId="{1E2C3D1B-C45F-4F53-B7DC-4A2AD1F207FA}" srcOrd="0" destOrd="0" parTransId="{43A6D043-582D-4F0F-B5D5-63B4BCA1716B}" sibTransId="{DF1014C1-3FA9-479B-BFBD-A4D216D91DDE}"/>
    <dgm:cxn modelId="{8D4F2212-DBFB-4598-A809-560F4D71D45C}" srcId="{E1419EC9-A390-44FD-9EA9-F82A4666C5B3}" destId="{B7A5EDC0-D0A6-4DC3-B18E-A82215551237}" srcOrd="3" destOrd="0" parTransId="{E21D606F-670B-4EC8-B8FA-FE82F73FFC35}" sibTransId="{596509D4-CBC0-433C-ABA5-6E081B2A6661}"/>
    <dgm:cxn modelId="{39D8B617-08F8-470D-93F0-D1AEE9E05DC9}" type="presOf" srcId="{1F5F4CA4-49F0-43C9-B7D4-3C3EE18AB97E}" destId="{E99D0987-BEEA-4310-9339-FD04AF48965F}" srcOrd="0" destOrd="1" presId="urn:microsoft.com/office/officeart/2017/3/layout/DropPinTimeline"/>
    <dgm:cxn modelId="{A379B919-10B2-4303-B18B-E20EBE0B3867}" srcId="{0474BBBD-193F-449A-B085-A5BD9F6D3F26}" destId="{0E66C872-E1F4-46AD-86A6-727D422B1E54}" srcOrd="3" destOrd="0" parTransId="{176E7EC5-3BBD-40EC-84FF-B6F7C79D8910}" sibTransId="{122B9969-2518-479F-A18B-2804F7A376D1}"/>
    <dgm:cxn modelId="{22F42F23-B990-4791-803A-3C882A02038C}" srcId="{CDB72F9E-930B-4E8E-9232-C2836EDF11A2}" destId="{145BCFBF-6979-4F86-BBC5-6BDA8A8DAD96}" srcOrd="3" destOrd="0" parTransId="{DE453D8C-4F1B-4DE0-A0C3-8080767B025D}" sibTransId="{2FC1D7DD-C91A-4DDC-87D5-03F256FB03D1}"/>
    <dgm:cxn modelId="{B22BDC24-3921-4B91-A6AA-3471B9813F07}" type="presOf" srcId="{7F59BF66-73A6-49E7-8A99-9450C0AC8CAF}" destId="{CBD2E81F-E42E-4B07-8416-65476F4F1E38}" srcOrd="0" destOrd="2" presId="urn:microsoft.com/office/officeart/2017/3/layout/DropPinTimeline"/>
    <dgm:cxn modelId="{CFE14526-6A2D-4631-AB62-489FA7192EED}" type="presOf" srcId="{E1F6B4E6-09DA-41A1-B109-DCF052952649}" destId="{E99D0987-BEEA-4310-9339-FD04AF48965F}" srcOrd="0" destOrd="0" presId="urn:microsoft.com/office/officeart/2017/3/layout/DropPinTimeline"/>
    <dgm:cxn modelId="{2A12EB2A-4C22-4F0B-A6E3-8C7A32CAA6B1}" type="presOf" srcId="{0FCAA8CB-5731-4D6F-8098-732190A37BFB}" destId="{3DFAE403-8453-4276-B27F-FCD9A99D8263}" srcOrd="0" destOrd="1" presId="urn:microsoft.com/office/officeart/2017/3/layout/DropPinTimeline"/>
    <dgm:cxn modelId="{0857982C-848E-473C-8269-3A8BF45F421E}" type="presOf" srcId="{0E66C872-E1F4-46AD-86A6-727D422B1E54}" destId="{7CA22ADF-AAB0-4D35-8B9A-6E60725732D4}" srcOrd="0" destOrd="3" presId="urn:microsoft.com/office/officeart/2017/3/layout/DropPinTimeline"/>
    <dgm:cxn modelId="{D36AB02D-EDFC-44EE-BF6B-3877D1C8BB00}" type="presOf" srcId="{CDB72F9E-930B-4E8E-9232-C2836EDF11A2}" destId="{097559C2-1B44-457B-A2A8-A2873584B89E}" srcOrd="0" destOrd="0" presId="urn:microsoft.com/office/officeart/2017/3/layout/DropPinTimeline"/>
    <dgm:cxn modelId="{81221C31-F892-4FFF-8477-73302163FA45}" srcId="{0474BBBD-193F-449A-B085-A5BD9F6D3F26}" destId="{945ABE42-8B81-4BA3-A6AE-E74B3BD0D401}" srcOrd="1" destOrd="0" parTransId="{D68A82D7-3301-4BF0-9853-0B6D377519D5}" sibTransId="{B43EBE00-3A67-4216-89D4-EF3A04FE3F33}"/>
    <dgm:cxn modelId="{1A55F734-760E-4359-8A2C-5FC15E6A39A3}" srcId="{D5ACABC3-642D-48B3-B3A7-546B4D9F86A2}" destId="{67DC6D93-0E41-4B5B-A4C9-D139A6179571}" srcOrd="0" destOrd="0" parTransId="{F4D70C77-63F2-42F4-8B01-8DEC9BB3D493}" sibTransId="{0374DF89-27E0-4640-BF9F-4DD6D4168E76}"/>
    <dgm:cxn modelId="{9504BB35-5C04-4D11-AC78-CDF5F8FCB11F}" type="presOf" srcId="{5175E190-3C9D-41DF-8491-A9BD926C8202}" destId="{CD8C69A7-2B0E-4970-80DE-40C8EF62B07E}" srcOrd="0" destOrd="0" presId="urn:microsoft.com/office/officeart/2017/3/layout/DropPinTimeline"/>
    <dgm:cxn modelId="{35C5D335-08A3-4209-8580-73091270512D}" type="presOf" srcId="{C52EB918-F6C1-48A3-A28E-322921EB7612}" destId="{7CA22ADF-AAB0-4D35-8B9A-6E60725732D4}" srcOrd="0" destOrd="0" presId="urn:microsoft.com/office/officeart/2017/3/layout/DropPinTimeline"/>
    <dgm:cxn modelId="{E07B783E-470D-4718-BD00-4ADB5E4024C4}" srcId="{0474BBBD-193F-449A-B085-A5BD9F6D3F26}" destId="{3C18222F-DF90-419F-A37E-E82D8D3201B1}" srcOrd="2" destOrd="0" parTransId="{B91003F9-95D8-4DC2-83D7-5F36DD9FF358}" sibTransId="{75D0CB35-AFAC-4793-8695-E9CD8EC49FA1}"/>
    <dgm:cxn modelId="{54EAEF43-1A17-4E6D-B1A6-543A5400C3D4}" srcId="{E1419EC9-A390-44FD-9EA9-F82A4666C5B3}" destId="{17183DEA-E54A-4F44-9EB9-B40211FD6950}" srcOrd="1" destOrd="0" parTransId="{1C5BC281-1937-4428-BB5C-774E68250946}" sibTransId="{9BAEA090-3D7C-4A81-924E-D6AA06016E06}"/>
    <dgm:cxn modelId="{96C82545-EC55-4315-B81C-A688ACEBC6B5}" type="presOf" srcId="{5242AD2E-0815-4FF0-8886-0B8AE2F4E2F7}" destId="{E99D0987-BEEA-4310-9339-FD04AF48965F}" srcOrd="0" destOrd="2" presId="urn:microsoft.com/office/officeart/2017/3/layout/DropPinTimeline"/>
    <dgm:cxn modelId="{FE377669-4BA2-427A-B9DB-FC53E9AA34F7}" srcId="{17183DEA-E54A-4F44-9EB9-B40211FD6950}" destId="{C51ADA85-B4E6-40E2-858D-8041326A82F0}" srcOrd="1" destOrd="0" parTransId="{4F3C1B32-1F4E-45C5-871B-213B6D3DC45F}" sibTransId="{71486087-7BE8-41FC-9701-824DB79B0863}"/>
    <dgm:cxn modelId="{ADF2716A-684B-4693-BFEB-5F7FC1E7D837}" type="presOf" srcId="{E1419EC9-A390-44FD-9EA9-F82A4666C5B3}" destId="{FFF57DBC-C818-4A1C-AC66-66A162422717}" srcOrd="0" destOrd="0" presId="urn:microsoft.com/office/officeart/2017/3/layout/DropPinTimeline"/>
    <dgm:cxn modelId="{28B8FC6C-47CF-491B-9455-D8ED6B0F5C9A}" type="presOf" srcId="{145BCFBF-6979-4F86-BBC5-6BDA8A8DAD96}" destId="{E99D0987-BEEA-4310-9339-FD04AF48965F}" srcOrd="0" destOrd="3" presId="urn:microsoft.com/office/officeart/2017/3/layout/DropPinTimeline"/>
    <dgm:cxn modelId="{7FC6B44D-9970-4E50-B623-1D43B64398AC}" type="presOf" srcId="{B7A5EDC0-D0A6-4DC3-B18E-A82215551237}" destId="{99AF7A8E-FB60-411B-BB17-4DA15246F3AD}" srcOrd="0" destOrd="0" presId="urn:microsoft.com/office/officeart/2017/3/layout/DropPinTimeline"/>
    <dgm:cxn modelId="{348C7171-011D-4474-B741-4EB795CC3BEB}" srcId="{E1419EC9-A390-44FD-9EA9-F82A4666C5B3}" destId="{5175E190-3C9D-41DF-8491-A9BD926C8202}" srcOrd="6" destOrd="0" parTransId="{38453F44-664E-4630-9822-508A7BEA875D}" sibTransId="{6D5DE98D-6B94-43E8-9C31-CDC362FA5216}"/>
    <dgm:cxn modelId="{F3E12377-FDFE-476F-9A70-9222CC9390B5}" srcId="{17183DEA-E54A-4F44-9EB9-B40211FD6950}" destId="{44814878-1A07-42E2-B29A-9FFD3D44FE9B}" srcOrd="0" destOrd="0" parTransId="{6DE6BD0A-3BFC-46E3-B000-1839D4D68F83}" sibTransId="{8C1903F4-3471-4C6D-9ECA-3F7E37F0C9BD}"/>
    <dgm:cxn modelId="{75456C58-D26F-4A99-AEDA-A0D3E49A1D2B}" type="presOf" srcId="{17183DEA-E54A-4F44-9EB9-B40211FD6950}" destId="{28779856-6713-4322-B806-3178F0DE6718}" srcOrd="0" destOrd="0" presId="urn:microsoft.com/office/officeart/2017/3/layout/DropPinTimeline"/>
    <dgm:cxn modelId="{BF17D379-6EEF-4255-A750-9264CF175B5E}" type="presOf" srcId="{C51ADA85-B4E6-40E2-858D-8041326A82F0}" destId="{CE3DE0AD-672E-4665-A270-2901CE8F681B}" srcOrd="0" destOrd="1" presId="urn:microsoft.com/office/officeart/2017/3/layout/DropPinTimeline"/>
    <dgm:cxn modelId="{BC6AEE81-DF4D-438B-AA19-06942D1EBA0F}" srcId="{D5ACABC3-642D-48B3-B3A7-546B4D9F86A2}" destId="{0FCAA8CB-5731-4D6F-8098-732190A37BFB}" srcOrd="1" destOrd="0" parTransId="{C50EC117-E6A9-4F2C-9DF0-AB9D731CF01E}" sibTransId="{15038950-795C-4C2D-AF09-ACDF3B2EFA8B}"/>
    <dgm:cxn modelId="{E8B67B85-345F-499F-A783-3A488898704E}" type="presOf" srcId="{1E2C3D1B-C45F-4F53-B7DC-4A2AD1F207FA}" destId="{CBD2E81F-E42E-4B07-8416-65476F4F1E38}" srcOrd="0" destOrd="0" presId="urn:microsoft.com/office/officeart/2017/3/layout/DropPinTimeline"/>
    <dgm:cxn modelId="{1ADA7F86-E8AD-4B41-B4B6-E2F3880E1F2C}" srcId="{E1419EC9-A390-44FD-9EA9-F82A4666C5B3}" destId="{CDB72F9E-930B-4E8E-9232-C2836EDF11A2}" srcOrd="5" destOrd="0" parTransId="{DEB42B1B-2F20-49C2-AB78-E16A950703FD}" sibTransId="{240A8E75-0242-44A9-8D20-6CF8C8F45758}"/>
    <dgm:cxn modelId="{33CAEE89-9374-4633-B6A8-384FF6D602B3}" type="presOf" srcId="{A08AF2AE-78EF-464F-A3C5-50814BA8C253}" destId="{CBD2E81F-E42E-4B07-8416-65476F4F1E38}" srcOrd="0" destOrd="1" presId="urn:microsoft.com/office/officeart/2017/3/layout/DropPinTimeline"/>
    <dgm:cxn modelId="{F05D2F8D-05DE-48B3-909F-91584E992EE7}" srcId="{CDB72F9E-930B-4E8E-9232-C2836EDF11A2}" destId="{E1F6B4E6-09DA-41A1-B109-DCF052952649}" srcOrd="0" destOrd="0" parTransId="{866B5265-B517-4475-8D54-C74D2C20AB5A}" sibTransId="{28EB44C8-4999-4F4C-946E-5A3CFEECE6EE}"/>
    <dgm:cxn modelId="{6770618D-4B28-4914-99EE-0F03DDB9C23A}" type="presOf" srcId="{0474BBBD-193F-449A-B085-A5BD9F6D3F26}" destId="{6034CFA1-8433-45C3-BE6A-3A9E0D188824}" srcOrd="0" destOrd="0" presId="urn:microsoft.com/office/officeart/2017/3/layout/DropPinTimeline"/>
    <dgm:cxn modelId="{70EE6790-71F1-4A26-8C3B-FA04B74E3A10}" srcId="{CDB72F9E-930B-4E8E-9232-C2836EDF11A2}" destId="{5242AD2E-0815-4FF0-8886-0B8AE2F4E2F7}" srcOrd="2" destOrd="0" parTransId="{34207F81-04B8-4EFB-9752-E398C9A41215}" sibTransId="{DF3F8BB0-5036-4C4D-B2D1-7A3C5FF30351}"/>
    <dgm:cxn modelId="{08975C93-7856-41E6-A7F6-7FF2D76D1947}" type="presOf" srcId="{44814878-1A07-42E2-B29A-9FFD3D44FE9B}" destId="{CE3DE0AD-672E-4665-A270-2901CE8F681B}" srcOrd="0" destOrd="0" presId="urn:microsoft.com/office/officeart/2017/3/layout/DropPinTimeline"/>
    <dgm:cxn modelId="{2B6B2598-7FA3-4FFC-B1C8-2FED0D81BDC4}" type="presOf" srcId="{3C18222F-DF90-419F-A37E-E82D8D3201B1}" destId="{7CA22ADF-AAB0-4D35-8B9A-6E60725732D4}" srcOrd="0" destOrd="2" presId="urn:microsoft.com/office/officeart/2017/3/layout/DropPinTimeline"/>
    <dgm:cxn modelId="{898347A0-E92F-4F6C-935B-C62FEB8BB5D6}" srcId="{B7A5EDC0-D0A6-4DC3-B18E-A82215551237}" destId="{55E472DD-F34D-451F-9972-0A1639B0F371}" srcOrd="1" destOrd="0" parTransId="{9B0E6FEC-4B8D-44F8-945F-2BC57704EC84}" sibTransId="{388D3FEC-760F-476B-A1B0-FA72CB0C251B}"/>
    <dgm:cxn modelId="{2BF1DFA5-59C6-466A-8B76-53ECE8DDF768}" type="presOf" srcId="{16109875-63B0-4635-B4EB-84A44B67497F}" destId="{204D0F1F-AFEE-41DF-B861-F1B0BC8CF7E0}" srcOrd="0" destOrd="2" presId="urn:microsoft.com/office/officeart/2017/3/layout/DropPinTimeline"/>
    <dgm:cxn modelId="{6AD098A7-1C26-4CE8-9FED-70456FF2E5D4}" type="presOf" srcId="{CE25F180-433B-46A3-B4AC-99A4E8409A54}" destId="{204D0F1F-AFEE-41DF-B861-F1B0BC8CF7E0}" srcOrd="0" destOrd="0" presId="urn:microsoft.com/office/officeart/2017/3/layout/DropPinTimeline"/>
    <dgm:cxn modelId="{D71CD6AB-EB09-404A-A1F7-01903F1FE6B4}" srcId="{30F20876-99AF-485B-905F-72E0BD7A131A}" destId="{A3E9EAEF-7485-43C9-B6F5-5AA1B7E16D79}" srcOrd="0" destOrd="0" parTransId="{98CF1F08-F30D-4473-8BF2-D1ECC2EC8729}" sibTransId="{28F30A30-DC30-4EAF-975A-74108733FE2E}"/>
    <dgm:cxn modelId="{DE356EAD-6064-48C6-8B52-0FBDC30A4E2C}" type="presOf" srcId="{67DC6D93-0E41-4B5B-A4C9-D139A6179571}" destId="{3DFAE403-8453-4276-B27F-FCD9A99D8263}" srcOrd="0" destOrd="0" presId="urn:microsoft.com/office/officeart/2017/3/layout/DropPinTimeline"/>
    <dgm:cxn modelId="{C49395AE-3CFB-47F9-88F2-75832A936D10}" type="presOf" srcId="{55E472DD-F34D-451F-9972-0A1639B0F371}" destId="{204D0F1F-AFEE-41DF-B861-F1B0BC8CF7E0}" srcOrd="0" destOrd="1" presId="urn:microsoft.com/office/officeart/2017/3/layout/DropPinTimeline"/>
    <dgm:cxn modelId="{BC122AB2-F737-4BCB-98CB-5501E227E16F}" type="presOf" srcId="{D5ACABC3-642D-48B3-B3A7-546B4D9F86A2}" destId="{46135F49-DFAC-4BF3-84F8-1BA48B75B387}" srcOrd="0" destOrd="0" presId="urn:microsoft.com/office/officeart/2017/3/layout/DropPinTimeline"/>
    <dgm:cxn modelId="{1FFB9DCD-56A9-4DAA-ACD7-B6C91335FC6D}" type="presOf" srcId="{F92AE161-1B7C-4A5F-BFB6-D5A9318DAF1A}" destId="{508C35ED-BC36-401E-9993-A6FEA444FFFB}" srcOrd="0" destOrd="1" presId="urn:microsoft.com/office/officeart/2017/3/layout/DropPinTimeline"/>
    <dgm:cxn modelId="{9BF81BD1-89DB-4188-BCD0-5384FB173378}" srcId="{E1419EC9-A390-44FD-9EA9-F82A4666C5B3}" destId="{D5ACABC3-642D-48B3-B3A7-546B4D9F86A2}" srcOrd="2" destOrd="0" parTransId="{0D151546-0DFC-4D76-A230-366EF16F871C}" sibTransId="{4575AECA-5F56-4E2C-A6D3-5B9A2B7D083C}"/>
    <dgm:cxn modelId="{18FFC6D1-0B14-409E-B710-F86B993AE31C}" type="presOf" srcId="{A3E9EAEF-7485-43C9-B6F5-5AA1B7E16D79}" destId="{508C35ED-BC36-401E-9993-A6FEA444FFFB}" srcOrd="0" destOrd="0" presId="urn:microsoft.com/office/officeart/2017/3/layout/DropPinTimeline"/>
    <dgm:cxn modelId="{0940E8D8-3FC1-496B-85FB-881463C9A1D6}" srcId="{5175E190-3C9D-41DF-8491-A9BD926C8202}" destId="{A08AF2AE-78EF-464F-A3C5-50814BA8C253}" srcOrd="1" destOrd="0" parTransId="{7E35365B-85AC-484E-97BE-137167FF1DFA}" sibTransId="{B8F0CA35-866E-46EE-A758-69E08126D772}"/>
    <dgm:cxn modelId="{26E761DA-FE15-4B23-B159-CB9F83EEBCEA}" type="presOf" srcId="{30F20876-99AF-485B-905F-72E0BD7A131A}" destId="{576E48A2-E700-4E02-9920-5BB42E6CED76}" srcOrd="0" destOrd="0" presId="urn:microsoft.com/office/officeart/2017/3/layout/DropPinTimeline"/>
    <dgm:cxn modelId="{A6F7C1E3-032E-404F-9D46-63D4A6709DCE}" srcId="{B7A5EDC0-D0A6-4DC3-B18E-A82215551237}" destId="{16109875-63B0-4635-B4EB-84A44B67497F}" srcOrd="2" destOrd="0" parTransId="{FA8644BF-4167-4A3D-AD19-260EC29C6848}" sibTransId="{CEA34291-FC04-4304-95C0-8298F61521F0}"/>
    <dgm:cxn modelId="{080032E6-7216-4AAB-9D71-CFD046A0A6C3}" srcId="{B7A5EDC0-D0A6-4DC3-B18E-A82215551237}" destId="{CE25F180-433B-46A3-B4AC-99A4E8409A54}" srcOrd="0" destOrd="0" parTransId="{BA2893F5-694E-48DB-BFE3-1C3C91392CBC}" sibTransId="{93D80106-04EA-4419-8E32-C132D4C91F3A}"/>
    <dgm:cxn modelId="{4F5688EE-B4E5-4A05-A598-AA6EB9A45D09}" srcId="{30F20876-99AF-485B-905F-72E0BD7A131A}" destId="{F92AE161-1B7C-4A5F-BFB6-D5A9318DAF1A}" srcOrd="1" destOrd="0" parTransId="{36B5E3FB-1265-4E30-9CE5-916117492A44}" sibTransId="{E9766E9C-48B5-4436-A15C-789B1BC9FB38}"/>
    <dgm:cxn modelId="{4A40F0F5-9A91-4872-AC69-1EACA3695769}" srcId="{5175E190-3C9D-41DF-8491-A9BD926C8202}" destId="{7F59BF66-73A6-49E7-8A99-9450C0AC8CAF}" srcOrd="2" destOrd="0" parTransId="{E05D4406-CED1-4F46-9B3B-52051C80F426}" sibTransId="{1E490DF9-E7D3-486F-A14F-6E7C83214051}"/>
    <dgm:cxn modelId="{0E150EFD-A6F3-47DA-9A08-5438CE275200}" srcId="{CDB72F9E-930B-4E8E-9232-C2836EDF11A2}" destId="{1F5F4CA4-49F0-43C9-B7D4-3C3EE18AB97E}" srcOrd="1" destOrd="0" parTransId="{391BA3F1-E131-467D-B80A-7687F6289A76}" sibTransId="{86E6FC29-FA68-40AA-B355-2295F23A8E30}"/>
    <dgm:cxn modelId="{06FB2CFD-2EB6-48D3-A633-1A26B97C6EE9}" srcId="{0474BBBD-193F-449A-B085-A5BD9F6D3F26}" destId="{C52EB918-F6C1-48A3-A28E-322921EB7612}" srcOrd="0" destOrd="0" parTransId="{79ECD6DD-A078-42ED-918C-E85AB75A09DB}" sibTransId="{DF7CADF1-4E8C-41D1-946F-75B349A8C701}"/>
    <dgm:cxn modelId="{D535E2FF-B817-479C-B439-53DA89489DC8}" type="presOf" srcId="{945ABE42-8B81-4BA3-A6AE-E74B3BD0D401}" destId="{7CA22ADF-AAB0-4D35-8B9A-6E60725732D4}" srcOrd="0" destOrd="1" presId="urn:microsoft.com/office/officeart/2017/3/layout/DropPinTimeline"/>
    <dgm:cxn modelId="{FE339D79-14B2-4C86-935F-3263A4A71A45}" type="presParOf" srcId="{FFF57DBC-C818-4A1C-AC66-66A162422717}" destId="{C3BEE008-9CE1-4EA9-A48E-2B1DCE59944F}" srcOrd="0" destOrd="0" presId="urn:microsoft.com/office/officeart/2017/3/layout/DropPinTimeline"/>
    <dgm:cxn modelId="{233A1969-5813-44C0-BF90-15F15A714981}" type="presParOf" srcId="{FFF57DBC-C818-4A1C-AC66-66A162422717}" destId="{D0751398-4502-455E-A8D9-32B596D23BD2}" srcOrd="1" destOrd="0" presId="urn:microsoft.com/office/officeart/2017/3/layout/DropPinTimeline"/>
    <dgm:cxn modelId="{685840DC-BA5F-438E-BE7E-CE4B543CE6B3}" type="presParOf" srcId="{D0751398-4502-455E-A8D9-32B596D23BD2}" destId="{31668C66-AE47-4DEB-AEFB-2DFBA388A070}" srcOrd="0" destOrd="0" presId="urn:microsoft.com/office/officeart/2017/3/layout/DropPinTimeline"/>
    <dgm:cxn modelId="{CFFAE595-5F19-421D-9828-CEA1B3648128}" type="presParOf" srcId="{31668C66-AE47-4DEB-AEFB-2DFBA388A070}" destId="{E202853D-BC26-4B9C-A57C-6CD6B3C0693B}" srcOrd="0" destOrd="0" presId="urn:microsoft.com/office/officeart/2017/3/layout/DropPinTimeline"/>
    <dgm:cxn modelId="{1A19706C-3694-44AD-B73B-6C43C0847391}" type="presParOf" srcId="{31668C66-AE47-4DEB-AEFB-2DFBA388A070}" destId="{845CFA7B-4FF6-46D7-988C-B426747D5D66}" srcOrd="1" destOrd="0" presId="urn:microsoft.com/office/officeart/2017/3/layout/DropPinTimeline"/>
    <dgm:cxn modelId="{506E2169-ABB5-4E75-8090-0B6C5F9B8BB8}" type="presParOf" srcId="{845CFA7B-4FF6-46D7-988C-B426747D5D66}" destId="{234B5E83-DC25-40FB-B0F6-B61ED80A2C99}" srcOrd="0" destOrd="0" presId="urn:microsoft.com/office/officeart/2017/3/layout/DropPinTimeline"/>
    <dgm:cxn modelId="{4BF3E7C4-11D4-43F6-9417-21CCE275C077}" type="presParOf" srcId="{845CFA7B-4FF6-46D7-988C-B426747D5D66}" destId="{3493D026-EF95-40A5-BA9F-0B257709BA3D}" srcOrd="1" destOrd="0" presId="urn:microsoft.com/office/officeart/2017/3/layout/DropPinTimeline"/>
    <dgm:cxn modelId="{E21198F0-FA9E-44BC-8E77-985F4AADFCE8}" type="presParOf" srcId="{31668C66-AE47-4DEB-AEFB-2DFBA388A070}" destId="{508C35ED-BC36-401E-9993-A6FEA444FFFB}" srcOrd="2" destOrd="0" presId="urn:microsoft.com/office/officeart/2017/3/layout/DropPinTimeline"/>
    <dgm:cxn modelId="{B15D2474-ED9E-4570-A496-0011A72C482F}" type="presParOf" srcId="{31668C66-AE47-4DEB-AEFB-2DFBA388A070}" destId="{576E48A2-E700-4E02-9920-5BB42E6CED76}" srcOrd="3" destOrd="0" presId="urn:microsoft.com/office/officeart/2017/3/layout/DropPinTimeline"/>
    <dgm:cxn modelId="{AA72D7B2-8EBA-4101-AAD0-F0C503DEFE99}" type="presParOf" srcId="{31668C66-AE47-4DEB-AEFB-2DFBA388A070}" destId="{CD62CDEE-A2AF-4EDB-8779-9A0079F66EA1}" srcOrd="4" destOrd="0" presId="urn:microsoft.com/office/officeart/2017/3/layout/DropPinTimeline"/>
    <dgm:cxn modelId="{5FCED3F2-BD6E-46DF-AE1B-5DFAFFDE7B26}" type="presParOf" srcId="{31668C66-AE47-4DEB-AEFB-2DFBA388A070}" destId="{48EF5C26-DCDA-4F19-A170-89364424BBF7}" srcOrd="5" destOrd="0" presId="urn:microsoft.com/office/officeart/2017/3/layout/DropPinTimeline"/>
    <dgm:cxn modelId="{2C8F062F-07D5-4373-BDCB-2DE52F37BA12}" type="presParOf" srcId="{D0751398-4502-455E-A8D9-32B596D23BD2}" destId="{403C0BB5-714A-4B60-807D-11145DDC2E65}" srcOrd="1" destOrd="0" presId="urn:microsoft.com/office/officeart/2017/3/layout/DropPinTimeline"/>
    <dgm:cxn modelId="{07AB6AAF-F4BC-48AC-8797-BAA13ECA0C8C}" type="presParOf" srcId="{D0751398-4502-455E-A8D9-32B596D23BD2}" destId="{53ACBC55-EE54-4D30-BEA9-46F5B96919CA}" srcOrd="2" destOrd="0" presId="urn:microsoft.com/office/officeart/2017/3/layout/DropPinTimeline"/>
    <dgm:cxn modelId="{6DE4644B-C519-4AB1-9285-BBBA7EEC3C90}" type="presParOf" srcId="{53ACBC55-EE54-4D30-BEA9-46F5B96919CA}" destId="{3AFD1E1A-C6F1-4BE7-A211-C77D1A23CFFE}" srcOrd="0" destOrd="0" presId="urn:microsoft.com/office/officeart/2017/3/layout/DropPinTimeline"/>
    <dgm:cxn modelId="{400D23CC-BDB6-4522-8210-71160622140C}" type="presParOf" srcId="{53ACBC55-EE54-4D30-BEA9-46F5B96919CA}" destId="{AD93F421-06A0-4DD6-95C9-1E4EEF96B7AC}" srcOrd="1" destOrd="0" presId="urn:microsoft.com/office/officeart/2017/3/layout/DropPinTimeline"/>
    <dgm:cxn modelId="{3AE4B163-E3F5-418B-BE9C-DA47749463F8}" type="presParOf" srcId="{AD93F421-06A0-4DD6-95C9-1E4EEF96B7AC}" destId="{7E342169-64C7-4063-A9B8-BA0C57B7C294}" srcOrd="0" destOrd="0" presId="urn:microsoft.com/office/officeart/2017/3/layout/DropPinTimeline"/>
    <dgm:cxn modelId="{A1BD72DC-27DB-468B-A93B-8DF5805D6A8D}" type="presParOf" srcId="{AD93F421-06A0-4DD6-95C9-1E4EEF96B7AC}" destId="{23FC30EE-29D4-4A2A-91E8-7AFD15F5185F}" srcOrd="1" destOrd="0" presId="urn:microsoft.com/office/officeart/2017/3/layout/DropPinTimeline"/>
    <dgm:cxn modelId="{46E67709-3D9B-4E33-8197-4AF3AC97A194}" type="presParOf" srcId="{53ACBC55-EE54-4D30-BEA9-46F5B96919CA}" destId="{CE3DE0AD-672E-4665-A270-2901CE8F681B}" srcOrd="2" destOrd="0" presId="urn:microsoft.com/office/officeart/2017/3/layout/DropPinTimeline"/>
    <dgm:cxn modelId="{6E2F41D6-A4C2-4A0F-8F20-F1CF60593FE7}" type="presParOf" srcId="{53ACBC55-EE54-4D30-BEA9-46F5B96919CA}" destId="{28779856-6713-4322-B806-3178F0DE6718}" srcOrd="3" destOrd="0" presId="urn:microsoft.com/office/officeart/2017/3/layout/DropPinTimeline"/>
    <dgm:cxn modelId="{3B8497BE-B666-44B2-A352-4942ACC6CAE8}" type="presParOf" srcId="{53ACBC55-EE54-4D30-BEA9-46F5B96919CA}" destId="{A8AF3C1A-39E2-4983-BD4B-F6567DFCA7FB}" srcOrd="4" destOrd="0" presId="urn:microsoft.com/office/officeart/2017/3/layout/DropPinTimeline"/>
    <dgm:cxn modelId="{6AFE02CD-90B3-4847-A4BA-E0970EEE56E6}" type="presParOf" srcId="{53ACBC55-EE54-4D30-BEA9-46F5B96919CA}" destId="{3E848012-7E97-4EA3-A48E-930B68F529D6}" srcOrd="5" destOrd="0" presId="urn:microsoft.com/office/officeart/2017/3/layout/DropPinTimeline"/>
    <dgm:cxn modelId="{997C50B1-195D-406D-876C-1C71DCC87E8B}" type="presParOf" srcId="{D0751398-4502-455E-A8D9-32B596D23BD2}" destId="{939B0CAA-537A-4615-802F-1FF9C4BC9859}" srcOrd="3" destOrd="0" presId="urn:microsoft.com/office/officeart/2017/3/layout/DropPinTimeline"/>
    <dgm:cxn modelId="{4D2A425F-6CD1-4700-A9F2-9243261348F0}" type="presParOf" srcId="{D0751398-4502-455E-A8D9-32B596D23BD2}" destId="{C3349F22-F721-487E-93CF-90D904B43FFE}" srcOrd="4" destOrd="0" presId="urn:microsoft.com/office/officeart/2017/3/layout/DropPinTimeline"/>
    <dgm:cxn modelId="{2D770EEC-B538-46DE-BFEB-AB079CF10E59}" type="presParOf" srcId="{C3349F22-F721-487E-93CF-90D904B43FFE}" destId="{F37FF554-A6F0-4AFA-BA6C-BC1E0EE0CF45}" srcOrd="0" destOrd="0" presId="urn:microsoft.com/office/officeart/2017/3/layout/DropPinTimeline"/>
    <dgm:cxn modelId="{793279BA-A26F-4B19-9C51-9703BF4EF84F}" type="presParOf" srcId="{C3349F22-F721-487E-93CF-90D904B43FFE}" destId="{526390D4-CC40-4EF9-A303-34863A7B076A}" srcOrd="1" destOrd="0" presId="urn:microsoft.com/office/officeart/2017/3/layout/DropPinTimeline"/>
    <dgm:cxn modelId="{7A69C33D-700E-4657-BE4D-97A5209BF02A}" type="presParOf" srcId="{526390D4-CC40-4EF9-A303-34863A7B076A}" destId="{A1AE3BDB-149A-4627-B76C-A001114DB105}" srcOrd="0" destOrd="0" presId="urn:microsoft.com/office/officeart/2017/3/layout/DropPinTimeline"/>
    <dgm:cxn modelId="{9B9BFDF6-68BD-4336-9B17-7D34B3AF7B68}" type="presParOf" srcId="{526390D4-CC40-4EF9-A303-34863A7B076A}" destId="{43F38886-BAC9-4052-B651-86EEFF843D0F}" srcOrd="1" destOrd="0" presId="urn:microsoft.com/office/officeart/2017/3/layout/DropPinTimeline"/>
    <dgm:cxn modelId="{DE679D7C-B0CE-49FB-8C61-C05B32036ED7}" type="presParOf" srcId="{C3349F22-F721-487E-93CF-90D904B43FFE}" destId="{3DFAE403-8453-4276-B27F-FCD9A99D8263}" srcOrd="2" destOrd="0" presId="urn:microsoft.com/office/officeart/2017/3/layout/DropPinTimeline"/>
    <dgm:cxn modelId="{786D7978-93DC-44F5-861F-E45AE943AF30}" type="presParOf" srcId="{C3349F22-F721-487E-93CF-90D904B43FFE}" destId="{46135F49-DFAC-4BF3-84F8-1BA48B75B387}" srcOrd="3" destOrd="0" presId="urn:microsoft.com/office/officeart/2017/3/layout/DropPinTimeline"/>
    <dgm:cxn modelId="{B7634F30-9FEF-43AE-B2B2-44B63D7E92C3}" type="presParOf" srcId="{C3349F22-F721-487E-93CF-90D904B43FFE}" destId="{7D39E74E-DC16-4C2F-9843-9611B07E31F6}" srcOrd="4" destOrd="0" presId="urn:microsoft.com/office/officeart/2017/3/layout/DropPinTimeline"/>
    <dgm:cxn modelId="{2428B806-CD8F-4D58-AB69-71948DC3977B}" type="presParOf" srcId="{C3349F22-F721-487E-93CF-90D904B43FFE}" destId="{801CE829-FF68-4D02-9B0C-DDC584BBBDCA}" srcOrd="5" destOrd="0" presId="urn:microsoft.com/office/officeart/2017/3/layout/DropPinTimeline"/>
    <dgm:cxn modelId="{CA858F26-4325-4B22-9450-91B8A155ECAA}" type="presParOf" srcId="{D0751398-4502-455E-A8D9-32B596D23BD2}" destId="{C604C3DF-9399-4EB7-9551-2ED68C8E60DA}" srcOrd="5" destOrd="0" presId="urn:microsoft.com/office/officeart/2017/3/layout/DropPinTimeline"/>
    <dgm:cxn modelId="{86BA4AB5-32CF-4276-BED4-A7894B7457E4}" type="presParOf" srcId="{D0751398-4502-455E-A8D9-32B596D23BD2}" destId="{04767D5C-7844-420F-96C6-D95FBEAA3F4D}" srcOrd="6" destOrd="0" presId="urn:microsoft.com/office/officeart/2017/3/layout/DropPinTimeline"/>
    <dgm:cxn modelId="{D531A0CA-9494-4AD0-BB04-28142D4984B5}" type="presParOf" srcId="{04767D5C-7844-420F-96C6-D95FBEAA3F4D}" destId="{CFBDD368-E5D6-49AD-9902-B51BA01BBFEE}" srcOrd="0" destOrd="0" presId="urn:microsoft.com/office/officeart/2017/3/layout/DropPinTimeline"/>
    <dgm:cxn modelId="{28EEF249-FD47-4575-8149-78B2BF4F69E3}" type="presParOf" srcId="{04767D5C-7844-420F-96C6-D95FBEAA3F4D}" destId="{777689EA-E44B-4993-96D5-712FEDF1BB4B}" srcOrd="1" destOrd="0" presId="urn:microsoft.com/office/officeart/2017/3/layout/DropPinTimeline"/>
    <dgm:cxn modelId="{89840367-0BB9-4C7E-A5E0-EB3CCFB8E89A}" type="presParOf" srcId="{777689EA-E44B-4993-96D5-712FEDF1BB4B}" destId="{B8743568-47F3-4496-B8A4-E38CE37998D1}" srcOrd="0" destOrd="0" presId="urn:microsoft.com/office/officeart/2017/3/layout/DropPinTimeline"/>
    <dgm:cxn modelId="{C174B14B-FE5E-4478-9DE7-9BEC3C57A5DD}" type="presParOf" srcId="{777689EA-E44B-4993-96D5-712FEDF1BB4B}" destId="{CCEB13E9-1EB5-4EF3-835A-FB1A1261571E}" srcOrd="1" destOrd="0" presId="urn:microsoft.com/office/officeart/2017/3/layout/DropPinTimeline"/>
    <dgm:cxn modelId="{12959B20-0BAF-4C6C-B6A1-1314B080D865}" type="presParOf" srcId="{04767D5C-7844-420F-96C6-D95FBEAA3F4D}" destId="{204D0F1F-AFEE-41DF-B861-F1B0BC8CF7E0}" srcOrd="2" destOrd="0" presId="urn:microsoft.com/office/officeart/2017/3/layout/DropPinTimeline"/>
    <dgm:cxn modelId="{54DFE1B8-FE6B-4693-9BCF-6A22FF407CD8}" type="presParOf" srcId="{04767D5C-7844-420F-96C6-D95FBEAA3F4D}" destId="{99AF7A8E-FB60-411B-BB17-4DA15246F3AD}" srcOrd="3" destOrd="0" presId="urn:microsoft.com/office/officeart/2017/3/layout/DropPinTimeline"/>
    <dgm:cxn modelId="{EA4F3762-1512-41A8-BA5F-9A322E1083C2}" type="presParOf" srcId="{04767D5C-7844-420F-96C6-D95FBEAA3F4D}" destId="{FA787832-F7A8-41F3-976E-70C5217A4AFC}" srcOrd="4" destOrd="0" presId="urn:microsoft.com/office/officeart/2017/3/layout/DropPinTimeline"/>
    <dgm:cxn modelId="{AADF600C-4957-46BF-9C9F-F8FDFF683677}" type="presParOf" srcId="{04767D5C-7844-420F-96C6-D95FBEAA3F4D}" destId="{63CC9AB6-F700-4E46-98A1-0FC3652805B4}" srcOrd="5" destOrd="0" presId="urn:microsoft.com/office/officeart/2017/3/layout/DropPinTimeline"/>
    <dgm:cxn modelId="{A4056457-6861-44DD-82D7-DB99AB2F622C}" type="presParOf" srcId="{D0751398-4502-455E-A8D9-32B596D23BD2}" destId="{7D02974E-3C54-4349-B90C-2EE7D160E376}" srcOrd="7" destOrd="0" presId="urn:microsoft.com/office/officeart/2017/3/layout/DropPinTimeline"/>
    <dgm:cxn modelId="{1211E791-BB74-4530-8C3C-8D464A225B53}" type="presParOf" srcId="{D0751398-4502-455E-A8D9-32B596D23BD2}" destId="{08B39555-4B11-4E30-9BF8-E2C2076CD36D}" srcOrd="8" destOrd="0" presId="urn:microsoft.com/office/officeart/2017/3/layout/DropPinTimeline"/>
    <dgm:cxn modelId="{A3F07172-24BB-4B7D-91DA-45B49C3CD400}" type="presParOf" srcId="{08B39555-4B11-4E30-9BF8-E2C2076CD36D}" destId="{1F99B8B5-FA57-4EB4-95D4-9AFFDB12301D}" srcOrd="0" destOrd="0" presId="urn:microsoft.com/office/officeart/2017/3/layout/DropPinTimeline"/>
    <dgm:cxn modelId="{D2517C4C-609B-442B-8C8D-A6FE4B258150}" type="presParOf" srcId="{08B39555-4B11-4E30-9BF8-E2C2076CD36D}" destId="{A572B0D0-7627-45AE-A532-5FA7A1712F95}" srcOrd="1" destOrd="0" presId="urn:microsoft.com/office/officeart/2017/3/layout/DropPinTimeline"/>
    <dgm:cxn modelId="{33DDBD6F-CBF4-45DE-86AB-6409C837B964}" type="presParOf" srcId="{A572B0D0-7627-45AE-A532-5FA7A1712F95}" destId="{7942D4AD-E2AD-466B-8917-7B18C52563DF}" srcOrd="0" destOrd="0" presId="urn:microsoft.com/office/officeart/2017/3/layout/DropPinTimeline"/>
    <dgm:cxn modelId="{5A53A4EE-C6B1-413A-90B6-6275AD0FD113}" type="presParOf" srcId="{A572B0D0-7627-45AE-A532-5FA7A1712F95}" destId="{6238BDAE-B564-4C4E-AE09-AA3E57EDF76D}" srcOrd="1" destOrd="0" presId="urn:microsoft.com/office/officeart/2017/3/layout/DropPinTimeline"/>
    <dgm:cxn modelId="{7D9E5D42-0890-42F7-9D38-22682D8DC167}" type="presParOf" srcId="{08B39555-4B11-4E30-9BF8-E2C2076CD36D}" destId="{7CA22ADF-AAB0-4D35-8B9A-6E60725732D4}" srcOrd="2" destOrd="0" presId="urn:microsoft.com/office/officeart/2017/3/layout/DropPinTimeline"/>
    <dgm:cxn modelId="{8559880F-8204-4CD6-B5A6-A1D83F3A0AA4}" type="presParOf" srcId="{08B39555-4B11-4E30-9BF8-E2C2076CD36D}" destId="{6034CFA1-8433-45C3-BE6A-3A9E0D188824}" srcOrd="3" destOrd="0" presId="urn:microsoft.com/office/officeart/2017/3/layout/DropPinTimeline"/>
    <dgm:cxn modelId="{48CEF7C4-D512-433D-A218-1DEACA22A219}" type="presParOf" srcId="{08B39555-4B11-4E30-9BF8-E2C2076CD36D}" destId="{716D27BE-E510-4CBF-A71A-FAD3F6E2E42A}" srcOrd="4" destOrd="0" presId="urn:microsoft.com/office/officeart/2017/3/layout/DropPinTimeline"/>
    <dgm:cxn modelId="{81890DBB-215D-4C36-A3CA-745E7598C7EE}" type="presParOf" srcId="{08B39555-4B11-4E30-9BF8-E2C2076CD36D}" destId="{E723A3AF-7B65-462B-8048-220FAD9F69A7}" srcOrd="5" destOrd="0" presId="urn:microsoft.com/office/officeart/2017/3/layout/DropPinTimeline"/>
    <dgm:cxn modelId="{60763AB9-0671-4679-8DA5-C5FD0217B8ED}" type="presParOf" srcId="{D0751398-4502-455E-A8D9-32B596D23BD2}" destId="{A5F26C85-5617-47DA-9972-40C6706C3555}" srcOrd="9" destOrd="0" presId="urn:microsoft.com/office/officeart/2017/3/layout/DropPinTimeline"/>
    <dgm:cxn modelId="{3BB00D38-EEE7-4ED2-9458-52011CCF2FB1}" type="presParOf" srcId="{D0751398-4502-455E-A8D9-32B596D23BD2}" destId="{911EE9D9-1623-49BD-A49C-FA71BAC75DF9}" srcOrd="10" destOrd="0" presId="urn:microsoft.com/office/officeart/2017/3/layout/DropPinTimeline"/>
    <dgm:cxn modelId="{B7F2B428-B643-4EF8-AF05-F5B976C61541}" type="presParOf" srcId="{911EE9D9-1623-49BD-A49C-FA71BAC75DF9}" destId="{636C1557-3375-46E3-B889-9C9FBB5E83E3}" srcOrd="0" destOrd="0" presId="urn:microsoft.com/office/officeart/2017/3/layout/DropPinTimeline"/>
    <dgm:cxn modelId="{3769B884-14DE-4487-B530-5ACD953AEBFE}" type="presParOf" srcId="{911EE9D9-1623-49BD-A49C-FA71BAC75DF9}" destId="{4FD902C1-D951-4AD4-98F5-CEC450C24533}" srcOrd="1" destOrd="0" presId="urn:microsoft.com/office/officeart/2017/3/layout/DropPinTimeline"/>
    <dgm:cxn modelId="{2772A530-0511-41F0-AA0B-43EB244D07C6}" type="presParOf" srcId="{4FD902C1-D951-4AD4-98F5-CEC450C24533}" destId="{73C5AED5-5345-4BFF-B86F-364B95DCD31B}" srcOrd="0" destOrd="0" presId="urn:microsoft.com/office/officeart/2017/3/layout/DropPinTimeline"/>
    <dgm:cxn modelId="{07696C20-6647-4CA1-8285-736547B7ECA4}" type="presParOf" srcId="{4FD902C1-D951-4AD4-98F5-CEC450C24533}" destId="{EEEE4ED7-6334-49DE-B622-42DAC7398275}" srcOrd="1" destOrd="0" presId="urn:microsoft.com/office/officeart/2017/3/layout/DropPinTimeline"/>
    <dgm:cxn modelId="{74234B30-7DAC-4604-A44A-5318C958BE49}" type="presParOf" srcId="{911EE9D9-1623-49BD-A49C-FA71BAC75DF9}" destId="{E99D0987-BEEA-4310-9339-FD04AF48965F}" srcOrd="2" destOrd="0" presId="urn:microsoft.com/office/officeart/2017/3/layout/DropPinTimeline"/>
    <dgm:cxn modelId="{2F9FB522-EA2A-4A79-9911-CEF63D59859E}" type="presParOf" srcId="{911EE9D9-1623-49BD-A49C-FA71BAC75DF9}" destId="{097559C2-1B44-457B-A2A8-A2873584B89E}" srcOrd="3" destOrd="0" presId="urn:microsoft.com/office/officeart/2017/3/layout/DropPinTimeline"/>
    <dgm:cxn modelId="{C18363E5-DAAC-48EA-98F2-539B32637B1C}" type="presParOf" srcId="{911EE9D9-1623-49BD-A49C-FA71BAC75DF9}" destId="{188364FB-33A2-4649-BCDD-6B7FE363E559}" srcOrd="4" destOrd="0" presId="urn:microsoft.com/office/officeart/2017/3/layout/DropPinTimeline"/>
    <dgm:cxn modelId="{AFC6A580-F786-4CF9-98D7-AB02AFC0DFE4}" type="presParOf" srcId="{911EE9D9-1623-49BD-A49C-FA71BAC75DF9}" destId="{BBA032BE-FF2D-4306-9207-E061BCB2C48E}" srcOrd="5" destOrd="0" presId="urn:microsoft.com/office/officeart/2017/3/layout/DropPinTimeline"/>
    <dgm:cxn modelId="{1FB1BFBA-D97E-4518-9BC5-88B4DB14E1DE}" type="presParOf" srcId="{D0751398-4502-455E-A8D9-32B596D23BD2}" destId="{E93D84F7-02EF-443D-9293-3F74DE3A2020}" srcOrd="11" destOrd="0" presId="urn:microsoft.com/office/officeart/2017/3/layout/DropPinTimeline"/>
    <dgm:cxn modelId="{F6043965-753D-45D4-A30E-F30D51CD57DA}" type="presParOf" srcId="{D0751398-4502-455E-A8D9-32B596D23BD2}" destId="{CCD9551B-14DD-486E-BE40-D8311A4D744D}" srcOrd="12" destOrd="0" presId="urn:microsoft.com/office/officeart/2017/3/layout/DropPinTimeline"/>
    <dgm:cxn modelId="{B1DDC558-D045-4564-8DBB-5A1BE49D8897}" type="presParOf" srcId="{CCD9551B-14DD-486E-BE40-D8311A4D744D}" destId="{2822B49B-F956-4329-8AC4-572A2E3CF757}" srcOrd="0" destOrd="0" presId="urn:microsoft.com/office/officeart/2017/3/layout/DropPinTimeline"/>
    <dgm:cxn modelId="{E0AE5A07-5492-4578-BC06-F65C5815CBA0}" type="presParOf" srcId="{CCD9551B-14DD-486E-BE40-D8311A4D744D}" destId="{1A945ACA-A1F8-48EF-A346-80628C512E13}" srcOrd="1" destOrd="0" presId="urn:microsoft.com/office/officeart/2017/3/layout/DropPinTimeline"/>
    <dgm:cxn modelId="{051E34A4-D982-4C10-93FD-A110FD9A8E92}" type="presParOf" srcId="{1A945ACA-A1F8-48EF-A346-80628C512E13}" destId="{232EFD34-0B2B-4CE2-A19F-09CAA6D97E42}" srcOrd="0" destOrd="0" presId="urn:microsoft.com/office/officeart/2017/3/layout/DropPinTimeline"/>
    <dgm:cxn modelId="{CD42CC2B-CE42-48F1-A535-BC104699A84F}" type="presParOf" srcId="{1A945ACA-A1F8-48EF-A346-80628C512E13}" destId="{321C19A3-1708-40FB-8013-B6DFB7700256}" srcOrd="1" destOrd="0" presId="urn:microsoft.com/office/officeart/2017/3/layout/DropPinTimeline"/>
    <dgm:cxn modelId="{17987304-5BAD-45D6-AA83-D0F9353FE308}" type="presParOf" srcId="{CCD9551B-14DD-486E-BE40-D8311A4D744D}" destId="{CBD2E81F-E42E-4B07-8416-65476F4F1E38}" srcOrd="2" destOrd="0" presId="urn:microsoft.com/office/officeart/2017/3/layout/DropPinTimeline"/>
    <dgm:cxn modelId="{5847780C-0D31-4614-A8AC-F8B30FB3FA0A}" type="presParOf" srcId="{CCD9551B-14DD-486E-BE40-D8311A4D744D}" destId="{CD8C69A7-2B0E-4970-80DE-40C8EF62B07E}" srcOrd="3" destOrd="0" presId="urn:microsoft.com/office/officeart/2017/3/layout/DropPinTimeline"/>
    <dgm:cxn modelId="{DDAFBD73-A640-40BF-9A12-02DBCE6B2DE2}" type="presParOf" srcId="{CCD9551B-14DD-486E-BE40-D8311A4D744D}" destId="{C33F6B93-268B-4E3B-9EC5-17006EDA7F97}" srcOrd="4" destOrd="0" presId="urn:microsoft.com/office/officeart/2017/3/layout/DropPinTimeline"/>
    <dgm:cxn modelId="{9F3C0A5E-BA8E-4C13-9261-6CC43CA9B91C}" type="presParOf" srcId="{CCD9551B-14DD-486E-BE40-D8311A4D744D}" destId="{3A6CC58B-F236-48D7-8E33-29A99D4A1DE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EE008-9CE1-4EA9-A48E-2B1DCE59944F}">
      <dsp:nvSpPr>
        <dsp:cNvPr id="0" name=""/>
        <dsp:cNvSpPr/>
      </dsp:nvSpPr>
      <dsp:spPr>
        <a:xfrm>
          <a:off x="0" y="2496629"/>
          <a:ext cx="11797991"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34B5E83-DC25-40FB-B0F6-B61ED80A2C99}">
      <dsp:nvSpPr>
        <dsp:cNvPr id="0" name=""/>
        <dsp:cNvSpPr/>
      </dsp:nvSpPr>
      <dsp:spPr>
        <a:xfrm rot="8100000">
          <a:off x="82023" y="576421"/>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3D026-EF95-40A5-BA9F-0B257709BA3D}">
      <dsp:nvSpPr>
        <dsp:cNvPr id="0" name=""/>
        <dsp:cNvSpPr/>
      </dsp:nvSpPr>
      <dsp:spPr>
        <a:xfrm>
          <a:off x="122584" y="616981"/>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8C35ED-BC36-401E-9993-A6FEA444FFFB}">
      <dsp:nvSpPr>
        <dsp:cNvPr id="0" name=""/>
        <dsp:cNvSpPr/>
      </dsp:nvSpPr>
      <dsp:spPr>
        <a:xfrm>
          <a:off x="522747" y="1018624"/>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latin typeface="Avenir Next LT Pro"/>
              <a:ea typeface="+mn-ea"/>
              <a:cs typeface="+mn-cs"/>
            </a:rPr>
            <a:t>2026</a:t>
          </a:r>
          <a:endParaRPr lang="en-US" sz="1200" kern="1200">
            <a:ea typeface="+mn-ea"/>
            <a:cs typeface="+mn-cs"/>
          </a:endParaRPr>
        </a:p>
        <a:p>
          <a:pPr marL="0" lvl="0" indent="0" algn="l" defTabSz="533400">
            <a:lnSpc>
              <a:spcPct val="90000"/>
            </a:lnSpc>
            <a:spcBef>
              <a:spcPct val="0"/>
            </a:spcBef>
            <a:spcAft>
              <a:spcPct val="35000"/>
            </a:spcAft>
            <a:buNone/>
          </a:pPr>
          <a:r>
            <a:rPr lang="en-US" sz="1200" b="0" kern="1200">
              <a:latin typeface="Avenir Next LT Pro"/>
              <a:ea typeface="+mn-ea"/>
              <a:cs typeface="+mn-cs"/>
            </a:rPr>
            <a:t>GIL &amp; Committees</a:t>
          </a:r>
        </a:p>
      </dsp:txBody>
      <dsp:txXfrm>
        <a:off x="522747" y="1018624"/>
        <a:ext cx="2438734" cy="1478004"/>
      </dsp:txXfrm>
    </dsp:sp>
    <dsp:sp modelId="{576E48A2-E700-4E02-9920-5BB42E6CED76}">
      <dsp:nvSpPr>
        <dsp:cNvPr id="0" name=""/>
        <dsp:cNvSpPr/>
      </dsp:nvSpPr>
      <dsp:spPr>
        <a:xfrm>
          <a:off x="522747" y="499325"/>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venir Next LT Pro"/>
              <a:ea typeface="+mn-ea"/>
              <a:cs typeface="+mn-cs"/>
            </a:rPr>
            <a:t>GIL Documentation Migration</a:t>
          </a:r>
          <a:endParaRPr lang="en-US" sz="1600" kern="1200">
            <a:ea typeface="+mn-ea"/>
            <a:cs typeface="+mn-cs"/>
          </a:endParaRPr>
        </a:p>
      </dsp:txBody>
      <dsp:txXfrm>
        <a:off x="522747" y="499325"/>
        <a:ext cx="2438734" cy="519298"/>
      </dsp:txXfrm>
    </dsp:sp>
    <dsp:sp modelId="{CD62CDEE-A2AF-4EDB-8779-9A0079F66EA1}">
      <dsp:nvSpPr>
        <dsp:cNvPr id="0" name=""/>
        <dsp:cNvSpPr/>
      </dsp:nvSpPr>
      <dsp:spPr>
        <a:xfrm>
          <a:off x="264577" y="1018624"/>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02853D-BC26-4B9C-A57C-6CD6B3C0693B}">
      <dsp:nvSpPr>
        <dsp:cNvPr id="0" name=""/>
        <dsp:cNvSpPr/>
      </dsp:nvSpPr>
      <dsp:spPr>
        <a:xfrm>
          <a:off x="219586"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42169-64C7-4063-A9B8-BA0C57B7C294}">
      <dsp:nvSpPr>
        <dsp:cNvPr id="0" name=""/>
        <dsp:cNvSpPr/>
      </dsp:nvSpPr>
      <dsp:spPr>
        <a:xfrm rot="18900000">
          <a:off x="1553707" y="4051730"/>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C30EE-29D4-4A2A-91E8-7AFD15F5185F}">
      <dsp:nvSpPr>
        <dsp:cNvPr id="0" name=""/>
        <dsp:cNvSpPr/>
      </dsp:nvSpPr>
      <dsp:spPr>
        <a:xfrm>
          <a:off x="1594267" y="4092290"/>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3DE0AD-672E-4665-A270-2901CE8F681B}">
      <dsp:nvSpPr>
        <dsp:cNvPr id="0" name=""/>
        <dsp:cNvSpPr/>
      </dsp:nvSpPr>
      <dsp:spPr>
        <a:xfrm>
          <a:off x="1994430" y="2496629"/>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444444"/>
              </a:solidFill>
              <a:latin typeface="Calibri"/>
              <a:ea typeface="Calibri"/>
              <a:cs typeface="Calibri"/>
            </a:rPr>
            <a:t>2026</a:t>
          </a:r>
        </a:p>
        <a:p>
          <a:pPr marL="0" lvl="0" indent="0" algn="l" defTabSz="533400">
            <a:lnSpc>
              <a:spcPct val="90000"/>
            </a:lnSpc>
            <a:spcBef>
              <a:spcPct val="0"/>
            </a:spcBef>
            <a:spcAft>
              <a:spcPct val="35000"/>
            </a:spcAft>
            <a:buNone/>
          </a:pPr>
          <a:r>
            <a:rPr lang="en-US" sz="1200" kern="1200">
              <a:latin typeface="Avenir Next LT Pro"/>
              <a:ea typeface="+mn-ea"/>
              <a:cs typeface="+mn-cs"/>
            </a:rPr>
            <a:t>Committees, </a:t>
          </a:r>
          <a:r>
            <a:rPr lang="en-US" sz="1200" kern="1200" err="1">
              <a:latin typeface="Avenir Next LT Pro"/>
              <a:ea typeface="+mn-ea"/>
              <a:cs typeface="+mn-cs"/>
            </a:rPr>
            <a:t>ExLibris</a:t>
          </a:r>
          <a:r>
            <a:rPr lang="en-US" sz="1200" kern="1200">
              <a:latin typeface="Avenir Next LT Pro"/>
              <a:ea typeface="+mn-ea"/>
              <a:cs typeface="+mn-cs"/>
            </a:rPr>
            <a:t>, &amp; GIL</a:t>
          </a:r>
          <a:endParaRPr lang="en-US" sz="1200" kern="1200">
            <a:ea typeface="+mn-ea"/>
            <a:cs typeface="+mn-cs"/>
          </a:endParaRPr>
        </a:p>
      </dsp:txBody>
      <dsp:txXfrm>
        <a:off x="1994430" y="2496629"/>
        <a:ext cx="2438734" cy="1478004"/>
      </dsp:txXfrm>
    </dsp:sp>
    <dsp:sp modelId="{28779856-6713-4322-B806-3178F0DE6718}">
      <dsp:nvSpPr>
        <dsp:cNvPr id="0" name=""/>
        <dsp:cNvSpPr/>
      </dsp:nvSpPr>
      <dsp:spPr>
        <a:xfrm>
          <a:off x="1994430" y="3974634"/>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venir Next LT Pro"/>
              <a:ea typeface="+mn-ea"/>
              <a:cs typeface="+mn-cs"/>
            </a:rPr>
            <a:t>Training Initiatives</a:t>
          </a:r>
        </a:p>
      </dsp:txBody>
      <dsp:txXfrm>
        <a:off x="1994430" y="3974634"/>
        <a:ext cx="2438734" cy="519298"/>
      </dsp:txXfrm>
    </dsp:sp>
    <dsp:sp modelId="{A8AF3C1A-39E2-4983-BD4B-F6567DFCA7FB}">
      <dsp:nvSpPr>
        <dsp:cNvPr id="0" name=""/>
        <dsp:cNvSpPr/>
      </dsp:nvSpPr>
      <dsp:spPr>
        <a:xfrm>
          <a:off x="1736261" y="2496629"/>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FD1E1A-C6F1-4BE7-A211-C77D1A23CFFE}">
      <dsp:nvSpPr>
        <dsp:cNvPr id="0" name=""/>
        <dsp:cNvSpPr/>
      </dsp:nvSpPr>
      <dsp:spPr>
        <a:xfrm>
          <a:off x="1691270"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E3BDB-149A-4627-B76C-A001114DB105}">
      <dsp:nvSpPr>
        <dsp:cNvPr id="0" name=""/>
        <dsp:cNvSpPr/>
      </dsp:nvSpPr>
      <dsp:spPr>
        <a:xfrm rot="8100000">
          <a:off x="3025391" y="576421"/>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38886-BAC9-4052-B651-86EEFF843D0F}">
      <dsp:nvSpPr>
        <dsp:cNvPr id="0" name=""/>
        <dsp:cNvSpPr/>
      </dsp:nvSpPr>
      <dsp:spPr>
        <a:xfrm>
          <a:off x="3065951" y="616981"/>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FAE403-8453-4276-B27F-FCD9A99D8263}">
      <dsp:nvSpPr>
        <dsp:cNvPr id="0" name=""/>
        <dsp:cNvSpPr/>
      </dsp:nvSpPr>
      <dsp:spPr>
        <a:xfrm>
          <a:off x="3466114" y="1018624"/>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latin typeface="Avenir Next LT Pro"/>
              <a:ea typeface="+mn-ea"/>
              <a:cs typeface="+mn-cs"/>
            </a:rPr>
            <a:t>2026</a:t>
          </a:r>
        </a:p>
        <a:p>
          <a:pPr marL="0" lvl="0" indent="0" algn="l" defTabSz="533400">
            <a:lnSpc>
              <a:spcPct val="90000"/>
            </a:lnSpc>
            <a:spcBef>
              <a:spcPct val="0"/>
            </a:spcBef>
            <a:spcAft>
              <a:spcPct val="35000"/>
            </a:spcAft>
            <a:buNone/>
          </a:pPr>
          <a:r>
            <a:rPr lang="en-US" sz="1200" kern="1200">
              <a:latin typeface="Avenir Next LT Pro"/>
              <a:ea typeface="+mn-ea"/>
              <a:cs typeface="+mn-cs"/>
            </a:rPr>
            <a:t>GIL &amp; Libraries</a:t>
          </a:r>
        </a:p>
      </dsp:txBody>
      <dsp:txXfrm>
        <a:off x="3466114" y="1018624"/>
        <a:ext cx="2438734" cy="1478004"/>
      </dsp:txXfrm>
    </dsp:sp>
    <dsp:sp modelId="{46135F49-DFAC-4BF3-84F8-1BA48B75B387}">
      <dsp:nvSpPr>
        <dsp:cNvPr id="0" name=""/>
        <dsp:cNvSpPr/>
      </dsp:nvSpPr>
      <dsp:spPr>
        <a:xfrm>
          <a:off x="3466114" y="499325"/>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venir Next LT Pro"/>
              <a:ea typeface="+mn-ea"/>
              <a:cs typeface="+mn-cs"/>
            </a:rPr>
            <a:t>Institutional Check-Ins</a:t>
          </a:r>
        </a:p>
      </dsp:txBody>
      <dsp:txXfrm>
        <a:off x="3466114" y="499325"/>
        <a:ext cx="2438734" cy="519298"/>
      </dsp:txXfrm>
    </dsp:sp>
    <dsp:sp modelId="{7D39E74E-DC16-4C2F-9843-9611B07E31F6}">
      <dsp:nvSpPr>
        <dsp:cNvPr id="0" name=""/>
        <dsp:cNvSpPr/>
      </dsp:nvSpPr>
      <dsp:spPr>
        <a:xfrm>
          <a:off x="3207944" y="1018624"/>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FF554-A6F0-4AFA-BA6C-BC1E0EE0CF45}">
      <dsp:nvSpPr>
        <dsp:cNvPr id="0" name=""/>
        <dsp:cNvSpPr/>
      </dsp:nvSpPr>
      <dsp:spPr>
        <a:xfrm>
          <a:off x="3162953"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3568-47F3-4496-B8A4-E38CE37998D1}">
      <dsp:nvSpPr>
        <dsp:cNvPr id="0" name=""/>
        <dsp:cNvSpPr/>
      </dsp:nvSpPr>
      <dsp:spPr>
        <a:xfrm rot="18900000">
          <a:off x="4497074" y="4051730"/>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B13E9-1EB5-4EF3-835A-FB1A1261571E}">
      <dsp:nvSpPr>
        <dsp:cNvPr id="0" name=""/>
        <dsp:cNvSpPr/>
      </dsp:nvSpPr>
      <dsp:spPr>
        <a:xfrm>
          <a:off x="4537635" y="4092290"/>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4D0F1F-AFEE-41DF-B861-F1B0BC8CF7E0}">
      <dsp:nvSpPr>
        <dsp:cNvPr id="0" name=""/>
        <dsp:cNvSpPr/>
      </dsp:nvSpPr>
      <dsp:spPr>
        <a:xfrm>
          <a:off x="4937798" y="2496629"/>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latin typeface="Avenir Next LT Pro"/>
              <a:ea typeface="+mn-ea"/>
              <a:cs typeface="+mn-cs"/>
            </a:rPr>
            <a:t>Summer 2026 – Demo/Training</a:t>
          </a:r>
        </a:p>
        <a:p>
          <a:pPr marL="0" lvl="0" indent="0" algn="l" defTabSz="533400" rtl="0">
            <a:lnSpc>
              <a:spcPct val="90000"/>
            </a:lnSpc>
            <a:spcBef>
              <a:spcPct val="0"/>
            </a:spcBef>
            <a:spcAft>
              <a:spcPct val="35000"/>
            </a:spcAft>
            <a:buNone/>
          </a:pPr>
          <a:r>
            <a:rPr lang="en-US" sz="1200" kern="1200">
              <a:latin typeface="Avenir Next LT Pro"/>
              <a:ea typeface="+mn-ea"/>
              <a:cs typeface="+mn-cs"/>
            </a:rPr>
            <a:t>Fall 2026 – Implementation Decision / Implementation</a:t>
          </a:r>
          <a:endParaRPr lang="en-US" sz="1200" kern="1200">
            <a:ea typeface="+mn-ea"/>
            <a:cs typeface="+mn-cs"/>
          </a:endParaRPr>
        </a:p>
        <a:p>
          <a:pPr marL="0" lvl="0" indent="0" algn="l" defTabSz="533400">
            <a:lnSpc>
              <a:spcPct val="90000"/>
            </a:lnSpc>
            <a:spcBef>
              <a:spcPct val="0"/>
            </a:spcBef>
            <a:spcAft>
              <a:spcPct val="35000"/>
            </a:spcAft>
            <a:buNone/>
          </a:pPr>
          <a:r>
            <a:rPr lang="en-US" sz="1200" b="0" kern="1200">
              <a:latin typeface="Avenir Next LT Pro"/>
              <a:ea typeface="+mn-ea"/>
              <a:cs typeface="+mn-cs"/>
            </a:rPr>
            <a:t>GIL, Committees, </a:t>
          </a:r>
          <a:r>
            <a:rPr lang="en-US" sz="1200" b="0" kern="1200" err="1">
              <a:latin typeface="Avenir Next LT Pro"/>
              <a:ea typeface="+mn-ea"/>
              <a:cs typeface="+mn-cs"/>
            </a:rPr>
            <a:t>ExLibris</a:t>
          </a:r>
          <a:r>
            <a:rPr lang="en-US" sz="1200" b="0" kern="1200">
              <a:latin typeface="Avenir Next LT Pro"/>
              <a:ea typeface="+mn-ea"/>
              <a:cs typeface="+mn-cs"/>
            </a:rPr>
            <a:t>, &amp; Libraries</a:t>
          </a:r>
        </a:p>
      </dsp:txBody>
      <dsp:txXfrm>
        <a:off x="4937798" y="2496629"/>
        <a:ext cx="2438734" cy="1478004"/>
      </dsp:txXfrm>
    </dsp:sp>
    <dsp:sp modelId="{99AF7A8E-FB60-411B-BB17-4DA15246F3AD}">
      <dsp:nvSpPr>
        <dsp:cNvPr id="0" name=""/>
        <dsp:cNvSpPr/>
      </dsp:nvSpPr>
      <dsp:spPr>
        <a:xfrm>
          <a:off x="4937798" y="3974634"/>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latin typeface="Avenir Next LT Pro"/>
              <a:ea typeface="+mn-ea"/>
              <a:cs typeface="+mn-cs"/>
            </a:rPr>
            <a:t>Alma </a:t>
          </a:r>
          <a:r>
            <a:rPr lang="en-US" sz="1600" b="1" kern="1200" err="1">
              <a:latin typeface="Avenir Next LT Pro"/>
              <a:ea typeface="+mn-ea"/>
              <a:cs typeface="+mn-cs"/>
            </a:rPr>
            <a:t>Specto</a:t>
          </a:r>
          <a:endParaRPr lang="en-US" sz="1600" b="1" kern="1200">
            <a:latin typeface="Avenir Next LT Pro"/>
            <a:ea typeface="+mn-ea"/>
            <a:cs typeface="+mn-cs"/>
          </a:endParaRPr>
        </a:p>
      </dsp:txBody>
      <dsp:txXfrm>
        <a:off x="4937798" y="3974634"/>
        <a:ext cx="2438734" cy="519298"/>
      </dsp:txXfrm>
    </dsp:sp>
    <dsp:sp modelId="{FA787832-F7A8-41F3-976E-70C5217A4AFC}">
      <dsp:nvSpPr>
        <dsp:cNvPr id="0" name=""/>
        <dsp:cNvSpPr/>
      </dsp:nvSpPr>
      <dsp:spPr>
        <a:xfrm>
          <a:off x="4679628" y="2496629"/>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BDD368-E5D6-49AD-9902-B51BA01BBFEE}">
      <dsp:nvSpPr>
        <dsp:cNvPr id="0" name=""/>
        <dsp:cNvSpPr/>
      </dsp:nvSpPr>
      <dsp:spPr>
        <a:xfrm>
          <a:off x="4634637"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2D4AD-E2AD-466B-8917-7B18C52563DF}">
      <dsp:nvSpPr>
        <dsp:cNvPr id="0" name=""/>
        <dsp:cNvSpPr/>
      </dsp:nvSpPr>
      <dsp:spPr>
        <a:xfrm rot="8100000">
          <a:off x="5968758" y="576421"/>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8BDAE-B564-4C4E-AE09-AA3E57EDF76D}">
      <dsp:nvSpPr>
        <dsp:cNvPr id="0" name=""/>
        <dsp:cNvSpPr/>
      </dsp:nvSpPr>
      <dsp:spPr>
        <a:xfrm>
          <a:off x="6009318" y="616981"/>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A22ADF-AAB0-4D35-8B9A-6E60725732D4}">
      <dsp:nvSpPr>
        <dsp:cNvPr id="0" name=""/>
        <dsp:cNvSpPr/>
      </dsp:nvSpPr>
      <dsp:spPr>
        <a:xfrm>
          <a:off x="6409481" y="1018624"/>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latin typeface="Avenir Next LT Pro"/>
              <a:ea typeface="+mn-ea"/>
              <a:cs typeface="+mn-cs"/>
            </a:rPr>
            <a:t>Fall 2026 - Config, Implementation, </a:t>
          </a:r>
        </a:p>
        <a:p>
          <a:pPr marL="0" lvl="0" indent="0" algn="l" defTabSz="533400">
            <a:lnSpc>
              <a:spcPct val="90000"/>
            </a:lnSpc>
            <a:spcBef>
              <a:spcPct val="0"/>
            </a:spcBef>
            <a:spcAft>
              <a:spcPct val="35000"/>
            </a:spcAft>
            <a:buNone/>
          </a:pPr>
          <a:r>
            <a:rPr lang="en-US" sz="1200" b="0" kern="1200">
              <a:latin typeface="Avenir Next LT Pro"/>
              <a:ea typeface="+mn-ea"/>
              <a:cs typeface="+mn-cs"/>
            </a:rPr>
            <a:t>Jan 2027 - Go Live</a:t>
          </a:r>
          <a:r>
            <a:rPr lang="en-US" sz="1200" kern="1200">
              <a:latin typeface="Avenir Next LT Pro"/>
              <a:ea typeface="+mn-ea"/>
              <a:cs typeface="+mn-cs"/>
            </a:rPr>
            <a:t> (Phase 1– GE)</a:t>
          </a:r>
          <a:endParaRPr lang="en-US" sz="1200" kern="1200">
            <a:ea typeface="+mn-ea"/>
            <a:cs typeface="+mn-cs"/>
          </a:endParaRPr>
        </a:p>
        <a:p>
          <a:pPr marL="0" lvl="0" indent="0" algn="l" defTabSz="533400">
            <a:lnSpc>
              <a:spcPct val="90000"/>
            </a:lnSpc>
            <a:spcBef>
              <a:spcPct val="0"/>
            </a:spcBef>
            <a:spcAft>
              <a:spcPct val="35000"/>
            </a:spcAft>
            <a:buNone/>
          </a:pPr>
          <a:r>
            <a:rPr lang="en-US" sz="1200" b="0" kern="1200">
              <a:latin typeface="Calibri"/>
              <a:ea typeface="Calibri"/>
              <a:cs typeface="Calibri"/>
            </a:rPr>
            <a:t>GIL, Committees, </a:t>
          </a:r>
          <a:r>
            <a:rPr lang="en-US" sz="1200" b="0" kern="1200" err="1">
              <a:latin typeface="Calibri"/>
              <a:ea typeface="Calibri"/>
              <a:cs typeface="Calibri"/>
            </a:rPr>
            <a:t>ExLibris</a:t>
          </a:r>
          <a:r>
            <a:rPr lang="en-US" sz="1200" b="0" kern="1200">
              <a:latin typeface="Calibri"/>
              <a:ea typeface="Calibri"/>
              <a:cs typeface="Calibri"/>
            </a:rPr>
            <a:t>, &amp; Libraries</a:t>
          </a:r>
          <a:endParaRPr lang="en-US" sz="1200" b="1" kern="1200">
            <a:latin typeface="Calibri"/>
            <a:ea typeface="Calibri"/>
            <a:cs typeface="Calibri"/>
          </a:endParaRPr>
        </a:p>
      </dsp:txBody>
      <dsp:txXfrm>
        <a:off x="6409481" y="1018624"/>
        <a:ext cx="2438734" cy="1478004"/>
      </dsp:txXfrm>
    </dsp:sp>
    <dsp:sp modelId="{6034CFA1-8433-45C3-BE6A-3A9E0D188824}">
      <dsp:nvSpPr>
        <dsp:cNvPr id="0" name=""/>
        <dsp:cNvSpPr/>
      </dsp:nvSpPr>
      <dsp:spPr>
        <a:xfrm>
          <a:off x="6409481" y="499325"/>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venir Next LT Pro"/>
              <a:ea typeface="+mn-ea"/>
              <a:cs typeface="+mn-cs"/>
            </a:rPr>
            <a:t>Rapido</a:t>
          </a:r>
          <a:endParaRPr lang="en-US" sz="1600" kern="1200">
            <a:ea typeface="+mn-ea"/>
            <a:cs typeface="+mn-cs"/>
          </a:endParaRPr>
        </a:p>
      </dsp:txBody>
      <dsp:txXfrm>
        <a:off x="6409481" y="499325"/>
        <a:ext cx="2438734" cy="519298"/>
      </dsp:txXfrm>
    </dsp:sp>
    <dsp:sp modelId="{716D27BE-E510-4CBF-A71A-FAD3F6E2E42A}">
      <dsp:nvSpPr>
        <dsp:cNvPr id="0" name=""/>
        <dsp:cNvSpPr/>
      </dsp:nvSpPr>
      <dsp:spPr>
        <a:xfrm>
          <a:off x="6151312" y="1018624"/>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99B8B5-FA57-4EB4-95D4-9AFFDB12301D}">
      <dsp:nvSpPr>
        <dsp:cNvPr id="0" name=""/>
        <dsp:cNvSpPr/>
      </dsp:nvSpPr>
      <dsp:spPr>
        <a:xfrm>
          <a:off x="6106321"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5AED5-5345-4BFF-B86F-364B95DCD31B}">
      <dsp:nvSpPr>
        <dsp:cNvPr id="0" name=""/>
        <dsp:cNvSpPr/>
      </dsp:nvSpPr>
      <dsp:spPr>
        <a:xfrm rot="18900000">
          <a:off x="7440442" y="4051730"/>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E4ED7-6334-49DE-B622-42DAC7398275}">
      <dsp:nvSpPr>
        <dsp:cNvPr id="0" name=""/>
        <dsp:cNvSpPr/>
      </dsp:nvSpPr>
      <dsp:spPr>
        <a:xfrm>
          <a:off x="7481002" y="4092290"/>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9D0987-BEEA-4310-9339-FD04AF48965F}">
      <dsp:nvSpPr>
        <dsp:cNvPr id="0" name=""/>
        <dsp:cNvSpPr/>
      </dsp:nvSpPr>
      <dsp:spPr>
        <a:xfrm>
          <a:off x="7881165" y="2496629"/>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rtl="0">
            <a:lnSpc>
              <a:spcPct val="90000"/>
            </a:lnSpc>
            <a:spcBef>
              <a:spcPct val="0"/>
            </a:spcBef>
            <a:spcAft>
              <a:spcPct val="35000"/>
            </a:spcAft>
            <a:buNone/>
          </a:pPr>
          <a:r>
            <a:rPr lang="en-US" sz="1200" kern="1200">
              <a:solidFill>
                <a:srgbClr val="000000"/>
              </a:solidFill>
              <a:latin typeface="Avenir Next LT Pro"/>
              <a:ea typeface="+mn-ea"/>
              <a:cs typeface="+mn-cs"/>
            </a:rPr>
            <a:t>Summer - Fall 2026 – Demos/Training/Testing</a:t>
          </a:r>
        </a:p>
        <a:p>
          <a:pPr marL="0" lvl="0" indent="0" algn="l" defTabSz="533400">
            <a:lnSpc>
              <a:spcPct val="90000"/>
            </a:lnSpc>
            <a:spcBef>
              <a:spcPct val="0"/>
            </a:spcBef>
            <a:spcAft>
              <a:spcPct val="35000"/>
            </a:spcAft>
            <a:buNone/>
          </a:pPr>
          <a:r>
            <a:rPr lang="en-US" sz="1200" kern="1200">
              <a:latin typeface="Avenir Next LT Pro"/>
              <a:ea typeface="+mn-ea"/>
              <a:cs typeface="+mn-cs"/>
            </a:rPr>
            <a:t>Spring 2027 – Implementation, Testing</a:t>
          </a:r>
          <a:endParaRPr lang="en-US" sz="1200" kern="1200">
            <a:ea typeface="+mn-ea"/>
            <a:cs typeface="+mn-cs"/>
          </a:endParaRPr>
        </a:p>
        <a:p>
          <a:pPr marL="0" lvl="0" indent="0" algn="l" defTabSz="533400">
            <a:lnSpc>
              <a:spcPct val="90000"/>
            </a:lnSpc>
            <a:spcBef>
              <a:spcPct val="0"/>
            </a:spcBef>
            <a:spcAft>
              <a:spcPct val="35000"/>
            </a:spcAft>
            <a:buNone/>
          </a:pPr>
          <a:r>
            <a:rPr lang="en-US" sz="1200" kern="1200">
              <a:latin typeface="Avenir Next LT Pro"/>
              <a:ea typeface="+mn-ea"/>
              <a:cs typeface="+mn-cs"/>
            </a:rPr>
            <a:t>Summer 2027 – Go Live</a:t>
          </a:r>
        </a:p>
        <a:p>
          <a:pPr marL="0" lvl="0" indent="0" algn="l" defTabSz="533400">
            <a:lnSpc>
              <a:spcPct val="90000"/>
            </a:lnSpc>
            <a:spcBef>
              <a:spcPct val="0"/>
            </a:spcBef>
            <a:spcAft>
              <a:spcPct val="35000"/>
            </a:spcAft>
            <a:buNone/>
          </a:pPr>
          <a:r>
            <a:rPr lang="en-US" sz="1200" kern="1200">
              <a:solidFill>
                <a:srgbClr val="000000"/>
              </a:solidFill>
              <a:latin typeface="Calibri"/>
              <a:ea typeface="Calibri"/>
              <a:cs typeface="Calibri"/>
            </a:rPr>
            <a:t>GIL, Committees, </a:t>
          </a:r>
          <a:r>
            <a:rPr lang="en-US" sz="1200" kern="1200" err="1">
              <a:solidFill>
                <a:srgbClr val="000000"/>
              </a:solidFill>
              <a:latin typeface="Calibri"/>
              <a:ea typeface="Calibri"/>
              <a:cs typeface="Calibri"/>
            </a:rPr>
            <a:t>ExLibris</a:t>
          </a:r>
          <a:r>
            <a:rPr lang="en-US" sz="1200" kern="1200">
              <a:solidFill>
                <a:srgbClr val="000000"/>
              </a:solidFill>
              <a:latin typeface="Calibri"/>
              <a:ea typeface="Calibri"/>
              <a:cs typeface="Calibri"/>
            </a:rPr>
            <a:t>, &amp; Libraries</a:t>
          </a:r>
          <a:endParaRPr lang="en-US" sz="1200" kern="1200" err="1">
            <a:solidFill>
              <a:srgbClr val="000000"/>
            </a:solidFill>
            <a:latin typeface="Calibri"/>
            <a:ea typeface="Calibri"/>
            <a:cs typeface="Calibri"/>
          </a:endParaRPr>
        </a:p>
      </dsp:txBody>
      <dsp:txXfrm>
        <a:off x="7881165" y="2496629"/>
        <a:ext cx="2438734" cy="1478004"/>
      </dsp:txXfrm>
    </dsp:sp>
    <dsp:sp modelId="{097559C2-1B44-457B-A2A8-A2873584B89E}">
      <dsp:nvSpPr>
        <dsp:cNvPr id="0" name=""/>
        <dsp:cNvSpPr/>
      </dsp:nvSpPr>
      <dsp:spPr>
        <a:xfrm>
          <a:off x="7881165" y="3974634"/>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venir Next LT Pro"/>
              <a:ea typeface="+mn-ea"/>
              <a:cs typeface="+mn-cs"/>
            </a:rPr>
            <a:t>Primo NDE</a:t>
          </a:r>
        </a:p>
      </dsp:txBody>
      <dsp:txXfrm>
        <a:off x="7881165" y="3974634"/>
        <a:ext cx="2438734" cy="519298"/>
      </dsp:txXfrm>
    </dsp:sp>
    <dsp:sp modelId="{188364FB-33A2-4649-BCDD-6B7FE363E559}">
      <dsp:nvSpPr>
        <dsp:cNvPr id="0" name=""/>
        <dsp:cNvSpPr/>
      </dsp:nvSpPr>
      <dsp:spPr>
        <a:xfrm>
          <a:off x="7622995" y="2496629"/>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6C1557-3375-46E3-B889-9C9FBB5E83E3}">
      <dsp:nvSpPr>
        <dsp:cNvPr id="0" name=""/>
        <dsp:cNvSpPr/>
      </dsp:nvSpPr>
      <dsp:spPr>
        <a:xfrm>
          <a:off x="7578004"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EFD34-0B2B-4CE2-A19F-09CAA6D97E42}">
      <dsp:nvSpPr>
        <dsp:cNvPr id="0" name=""/>
        <dsp:cNvSpPr/>
      </dsp:nvSpPr>
      <dsp:spPr>
        <a:xfrm rot="8100000">
          <a:off x="8912125" y="576421"/>
          <a:ext cx="365107" cy="365107"/>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C19A3-1708-40FB-8013-B6DFB7700256}">
      <dsp:nvSpPr>
        <dsp:cNvPr id="0" name=""/>
        <dsp:cNvSpPr/>
      </dsp:nvSpPr>
      <dsp:spPr>
        <a:xfrm>
          <a:off x="8952686" y="616981"/>
          <a:ext cx="283986" cy="2839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D2E81F-E42E-4B07-8416-65476F4F1E38}">
      <dsp:nvSpPr>
        <dsp:cNvPr id="0" name=""/>
        <dsp:cNvSpPr/>
      </dsp:nvSpPr>
      <dsp:spPr>
        <a:xfrm>
          <a:off x="9352849" y="1018624"/>
          <a:ext cx="2438734" cy="1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rgbClr val="444444"/>
              </a:solidFill>
              <a:latin typeface="Avenir Next LT Pro"/>
              <a:ea typeface="Calibri"/>
              <a:cs typeface="Calibri"/>
            </a:rPr>
            <a:t>2027/2028</a:t>
          </a:r>
        </a:p>
        <a:p>
          <a:pPr marL="0" lvl="0" indent="0" algn="l" defTabSz="533400">
            <a:lnSpc>
              <a:spcPct val="90000"/>
            </a:lnSpc>
            <a:spcBef>
              <a:spcPct val="0"/>
            </a:spcBef>
            <a:spcAft>
              <a:spcPct val="35000"/>
            </a:spcAft>
            <a:buNone/>
          </a:pPr>
          <a:r>
            <a:rPr lang="en-US" sz="1200" b="0" kern="1200">
              <a:solidFill>
                <a:srgbClr val="444444"/>
              </a:solidFill>
              <a:latin typeface="Avenir Next LT Pro"/>
              <a:ea typeface="Calibri"/>
              <a:cs typeface="Calibri"/>
            </a:rPr>
            <a:t>Rapido Phase 2</a:t>
          </a:r>
        </a:p>
        <a:p>
          <a:pPr marL="0" lvl="0" indent="0" algn="l" defTabSz="533400" rtl="0">
            <a:lnSpc>
              <a:spcPct val="90000"/>
            </a:lnSpc>
            <a:spcBef>
              <a:spcPct val="0"/>
            </a:spcBef>
            <a:spcAft>
              <a:spcPct val="35000"/>
            </a:spcAft>
            <a:buNone/>
          </a:pPr>
          <a:r>
            <a:rPr lang="en-US" sz="1200" b="0" kern="1200">
              <a:solidFill>
                <a:srgbClr val="444444"/>
              </a:solidFill>
              <a:latin typeface="Avenir Next LT Pro"/>
              <a:ea typeface="Calibri"/>
              <a:cs typeface="Calibri"/>
            </a:rPr>
            <a:t>CDI</a:t>
          </a:r>
          <a:r>
            <a:rPr lang="en-US" sz="1200" kern="1200">
              <a:solidFill>
                <a:srgbClr val="444444"/>
              </a:solidFill>
              <a:latin typeface="Avenir Next LT Pro"/>
              <a:ea typeface="Calibri"/>
              <a:cs typeface="Calibri"/>
            </a:rPr>
            <a:t>, e-Reserves (possible early imp/planning), etc.</a:t>
          </a:r>
        </a:p>
      </dsp:txBody>
      <dsp:txXfrm>
        <a:off x="9352849" y="1018624"/>
        <a:ext cx="2438734" cy="1478004"/>
      </dsp:txXfrm>
    </dsp:sp>
    <dsp:sp modelId="{CD8C69A7-2B0E-4970-80DE-40C8EF62B07E}">
      <dsp:nvSpPr>
        <dsp:cNvPr id="0" name=""/>
        <dsp:cNvSpPr/>
      </dsp:nvSpPr>
      <dsp:spPr>
        <a:xfrm>
          <a:off x="9352849" y="499325"/>
          <a:ext cx="2438734" cy="51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444444"/>
              </a:solidFill>
              <a:latin typeface="Avenir Next LT Pro"/>
              <a:ea typeface="Calibri"/>
              <a:cs typeface="Calibri"/>
            </a:rPr>
            <a:t>Additional Initiatives</a:t>
          </a:r>
        </a:p>
      </dsp:txBody>
      <dsp:txXfrm>
        <a:off x="9352849" y="499325"/>
        <a:ext cx="2438734" cy="519298"/>
      </dsp:txXfrm>
    </dsp:sp>
    <dsp:sp modelId="{C33F6B93-268B-4E3B-9EC5-17006EDA7F97}">
      <dsp:nvSpPr>
        <dsp:cNvPr id="0" name=""/>
        <dsp:cNvSpPr/>
      </dsp:nvSpPr>
      <dsp:spPr>
        <a:xfrm>
          <a:off x="9094679" y="1018624"/>
          <a:ext cx="0" cy="1478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22B49B-F956-4329-8AC4-572A2E3CF757}">
      <dsp:nvSpPr>
        <dsp:cNvPr id="0" name=""/>
        <dsp:cNvSpPr/>
      </dsp:nvSpPr>
      <dsp:spPr>
        <a:xfrm>
          <a:off x="9049688" y="2449892"/>
          <a:ext cx="92941" cy="934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EE008-9CE1-4EA9-A48E-2B1DCE59944F}">
      <dsp:nvSpPr>
        <dsp:cNvPr id="0" name=""/>
        <dsp:cNvSpPr/>
      </dsp:nvSpPr>
      <dsp:spPr>
        <a:xfrm>
          <a:off x="0" y="2370222"/>
          <a:ext cx="11427776"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34B5E83-DC25-40FB-B0F6-B61ED80A2C99}">
      <dsp:nvSpPr>
        <dsp:cNvPr id="0" name=""/>
        <dsp:cNvSpPr/>
      </dsp:nvSpPr>
      <dsp:spPr>
        <a:xfrm rot="8100000">
          <a:off x="7745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3D026-EF95-40A5-BA9F-0B257709BA3D}">
      <dsp:nvSpPr>
        <dsp:cNvPr id="0" name=""/>
        <dsp:cNvSpPr/>
      </dsp:nvSpPr>
      <dsp:spPr>
        <a:xfrm>
          <a:off x="116101"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8C35ED-BC36-401E-9993-A6FEA444FFFB}">
      <dsp:nvSpPr>
        <dsp:cNvPr id="0" name=""/>
        <dsp:cNvSpPr/>
      </dsp:nvSpPr>
      <dsp:spPr>
        <a:xfrm>
          <a:off x="49733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GIL &amp; Committees</a:t>
          </a:r>
        </a:p>
      </dsp:txBody>
      <dsp:txXfrm>
        <a:off x="497332" y="967050"/>
        <a:ext cx="2370657" cy="1403171"/>
      </dsp:txXfrm>
    </dsp:sp>
    <dsp:sp modelId="{576E48A2-E700-4E02-9920-5BB42E6CED76}">
      <dsp:nvSpPr>
        <dsp:cNvPr id="0" name=""/>
        <dsp:cNvSpPr/>
      </dsp:nvSpPr>
      <dsp:spPr>
        <a:xfrm>
          <a:off x="49733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GIL Documentation Migration</a:t>
          </a:r>
          <a:endParaRPr lang="en-US" sz="1600" kern="1200">
            <a:solidFill>
              <a:srgbClr val="F2F2F2"/>
            </a:solidFill>
            <a:ea typeface="+mn-ea"/>
            <a:cs typeface="+mn-cs"/>
          </a:endParaRPr>
        </a:p>
      </dsp:txBody>
      <dsp:txXfrm>
        <a:off x="497332" y="474044"/>
        <a:ext cx="2370657" cy="493006"/>
      </dsp:txXfrm>
    </dsp:sp>
    <dsp:sp modelId="{CD62CDEE-A2AF-4EDB-8779-9A0079F66EA1}">
      <dsp:nvSpPr>
        <dsp:cNvPr id="0" name=""/>
        <dsp:cNvSpPr/>
      </dsp:nvSpPr>
      <dsp:spPr>
        <a:xfrm>
          <a:off x="25137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02853D-BC26-4B9C-A57C-6CD6B3C0693B}">
      <dsp:nvSpPr>
        <dsp:cNvPr id="0" name=""/>
        <dsp:cNvSpPr/>
      </dsp:nvSpPr>
      <dsp:spPr>
        <a:xfrm>
          <a:off x="20765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42169-64C7-4063-A9B8-BA0C57B7C294}">
      <dsp:nvSpPr>
        <dsp:cNvPr id="0" name=""/>
        <dsp:cNvSpPr/>
      </dsp:nvSpPr>
      <dsp:spPr>
        <a:xfrm rot="18900000">
          <a:off x="150318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C30EE-29D4-4A2A-91E8-7AFD15F5185F}">
      <dsp:nvSpPr>
        <dsp:cNvPr id="0" name=""/>
        <dsp:cNvSpPr/>
      </dsp:nvSpPr>
      <dsp:spPr>
        <a:xfrm>
          <a:off x="154182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3DE0AD-672E-4665-A270-2901CE8F681B}">
      <dsp:nvSpPr>
        <dsp:cNvPr id="0" name=""/>
        <dsp:cNvSpPr/>
      </dsp:nvSpPr>
      <dsp:spPr>
        <a:xfrm>
          <a:off x="1923060"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Committees, </a:t>
          </a:r>
          <a:r>
            <a:rPr lang="en-US" sz="1200" kern="1200" err="1">
              <a:solidFill>
                <a:srgbClr val="F2F2F2"/>
              </a:solidFill>
              <a:latin typeface="Avenir Next LT Pro"/>
              <a:ea typeface="+mn-ea"/>
              <a:cs typeface="+mn-cs"/>
            </a:rPr>
            <a:t>ExLibris</a:t>
          </a:r>
          <a:r>
            <a:rPr lang="en-US" sz="1200" kern="1200">
              <a:solidFill>
                <a:srgbClr val="F2F2F2"/>
              </a:solidFill>
              <a:latin typeface="Avenir Next LT Pro"/>
              <a:ea typeface="+mn-ea"/>
              <a:cs typeface="+mn-cs"/>
            </a:rPr>
            <a:t>, &amp; GIL</a:t>
          </a:r>
          <a:endParaRPr lang="en-US" sz="1200" kern="1200">
            <a:solidFill>
              <a:srgbClr val="F2F2F2"/>
            </a:solidFill>
            <a:ea typeface="+mn-ea"/>
            <a:cs typeface="+mn-cs"/>
          </a:endParaRPr>
        </a:p>
      </dsp:txBody>
      <dsp:txXfrm>
        <a:off x="1923060" y="2370222"/>
        <a:ext cx="2370657" cy="1403171"/>
      </dsp:txXfrm>
    </dsp:sp>
    <dsp:sp modelId="{28779856-6713-4322-B806-3178F0DE6718}">
      <dsp:nvSpPr>
        <dsp:cNvPr id="0" name=""/>
        <dsp:cNvSpPr/>
      </dsp:nvSpPr>
      <dsp:spPr>
        <a:xfrm>
          <a:off x="1923060"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Training Initiatives</a:t>
          </a:r>
        </a:p>
      </dsp:txBody>
      <dsp:txXfrm>
        <a:off x="1923060" y="3773394"/>
        <a:ext cx="2370657" cy="493006"/>
      </dsp:txXfrm>
    </dsp:sp>
    <dsp:sp modelId="{A8AF3C1A-39E2-4983-BD4B-F6567DFCA7FB}">
      <dsp:nvSpPr>
        <dsp:cNvPr id="0" name=""/>
        <dsp:cNvSpPr/>
      </dsp:nvSpPr>
      <dsp:spPr>
        <a:xfrm>
          <a:off x="167710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FD1E1A-C6F1-4BE7-A211-C77D1A23CFFE}">
      <dsp:nvSpPr>
        <dsp:cNvPr id="0" name=""/>
        <dsp:cNvSpPr/>
      </dsp:nvSpPr>
      <dsp:spPr>
        <a:xfrm>
          <a:off x="163337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E3BDB-149A-4627-B76C-A001114DB105}">
      <dsp:nvSpPr>
        <dsp:cNvPr id="0" name=""/>
        <dsp:cNvSpPr/>
      </dsp:nvSpPr>
      <dsp:spPr>
        <a:xfrm rot="8100000">
          <a:off x="292891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38886-BAC9-4052-B651-86EEFF843D0F}">
      <dsp:nvSpPr>
        <dsp:cNvPr id="0" name=""/>
        <dsp:cNvSpPr/>
      </dsp:nvSpPr>
      <dsp:spPr>
        <a:xfrm>
          <a:off x="296755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FAE403-8453-4276-B27F-FCD9A99D8263}">
      <dsp:nvSpPr>
        <dsp:cNvPr id="0" name=""/>
        <dsp:cNvSpPr/>
      </dsp:nvSpPr>
      <dsp:spPr>
        <a:xfrm>
          <a:off x="334878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GIL &amp; Libraries</a:t>
          </a:r>
        </a:p>
      </dsp:txBody>
      <dsp:txXfrm>
        <a:off x="3348787" y="967050"/>
        <a:ext cx="2370657" cy="1403171"/>
      </dsp:txXfrm>
    </dsp:sp>
    <dsp:sp modelId="{46135F49-DFAC-4BF3-84F8-1BA48B75B387}">
      <dsp:nvSpPr>
        <dsp:cNvPr id="0" name=""/>
        <dsp:cNvSpPr/>
      </dsp:nvSpPr>
      <dsp:spPr>
        <a:xfrm>
          <a:off x="334878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Institutional Check-Ins</a:t>
          </a:r>
        </a:p>
      </dsp:txBody>
      <dsp:txXfrm>
        <a:off x="3348787" y="474044"/>
        <a:ext cx="2370657" cy="493006"/>
      </dsp:txXfrm>
    </dsp:sp>
    <dsp:sp modelId="{7D39E74E-DC16-4C2F-9843-9611B07E31F6}">
      <dsp:nvSpPr>
        <dsp:cNvPr id="0" name=""/>
        <dsp:cNvSpPr/>
      </dsp:nvSpPr>
      <dsp:spPr>
        <a:xfrm>
          <a:off x="310283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FF554-A6F0-4AFA-BA6C-BC1E0EE0CF45}">
      <dsp:nvSpPr>
        <dsp:cNvPr id="0" name=""/>
        <dsp:cNvSpPr/>
      </dsp:nvSpPr>
      <dsp:spPr>
        <a:xfrm>
          <a:off x="305910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3568-47F3-4496-B8A4-E38CE37998D1}">
      <dsp:nvSpPr>
        <dsp:cNvPr id="0" name=""/>
        <dsp:cNvSpPr/>
      </dsp:nvSpPr>
      <dsp:spPr>
        <a:xfrm rot="18900000">
          <a:off x="4354642"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B13E9-1EB5-4EF3-835A-FB1A1261571E}">
      <dsp:nvSpPr>
        <dsp:cNvPr id="0" name=""/>
        <dsp:cNvSpPr/>
      </dsp:nvSpPr>
      <dsp:spPr>
        <a:xfrm>
          <a:off x="4393283"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4D0F1F-AFEE-41DF-B861-F1B0BC8CF7E0}">
      <dsp:nvSpPr>
        <dsp:cNvPr id="0" name=""/>
        <dsp:cNvSpPr/>
      </dsp:nvSpPr>
      <dsp:spPr>
        <a:xfrm>
          <a:off x="4774515"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latin typeface="Avenir Next LT Pro"/>
              <a:ea typeface="+mn-ea"/>
              <a:cs typeface="+mn-cs"/>
            </a:rPr>
            <a:t>Summer 2026 – Demo/Training</a:t>
          </a:r>
        </a:p>
        <a:p>
          <a:pPr marL="0" lvl="0" indent="0" algn="l" defTabSz="533400" rtl="0">
            <a:lnSpc>
              <a:spcPct val="90000"/>
            </a:lnSpc>
            <a:spcBef>
              <a:spcPct val="0"/>
            </a:spcBef>
            <a:spcAft>
              <a:spcPct val="35000"/>
            </a:spcAft>
            <a:buNone/>
          </a:pPr>
          <a:r>
            <a:rPr lang="en-US" sz="1200" kern="1200">
              <a:latin typeface="Calibri"/>
              <a:ea typeface="Calibri"/>
              <a:cs typeface="Calibri"/>
            </a:rPr>
            <a:t>Fall 2026 – Implementation Decision / Implementation</a:t>
          </a:r>
        </a:p>
        <a:p>
          <a:pPr marL="0" lvl="0" indent="0" algn="l" defTabSz="533400">
            <a:lnSpc>
              <a:spcPct val="90000"/>
            </a:lnSpc>
            <a:spcBef>
              <a:spcPct val="0"/>
            </a:spcBef>
            <a:spcAft>
              <a:spcPct val="35000"/>
            </a:spcAft>
            <a:buNone/>
          </a:pPr>
          <a:r>
            <a:rPr lang="en-US" sz="1200" b="0" kern="1200">
              <a:latin typeface="Avenir Next LT Pro"/>
              <a:ea typeface="+mn-ea"/>
              <a:cs typeface="+mn-cs"/>
            </a:rPr>
            <a:t>GIL, Committees, </a:t>
          </a:r>
          <a:r>
            <a:rPr lang="en-US" sz="1200" b="0" kern="1200" err="1">
              <a:latin typeface="Avenir Next LT Pro"/>
              <a:ea typeface="+mn-ea"/>
              <a:cs typeface="+mn-cs"/>
            </a:rPr>
            <a:t>ExLibris</a:t>
          </a:r>
          <a:r>
            <a:rPr lang="en-US" sz="1200" b="0" kern="1200">
              <a:latin typeface="Avenir Next LT Pro"/>
              <a:ea typeface="+mn-ea"/>
              <a:cs typeface="+mn-cs"/>
            </a:rPr>
            <a:t>, &amp; Libraries</a:t>
          </a:r>
        </a:p>
      </dsp:txBody>
      <dsp:txXfrm>
        <a:off x="4774515" y="2370222"/>
        <a:ext cx="2370657" cy="1403171"/>
      </dsp:txXfrm>
    </dsp:sp>
    <dsp:sp modelId="{99AF7A8E-FB60-411B-BB17-4DA15246F3AD}">
      <dsp:nvSpPr>
        <dsp:cNvPr id="0" name=""/>
        <dsp:cNvSpPr/>
      </dsp:nvSpPr>
      <dsp:spPr>
        <a:xfrm>
          <a:off x="4774515"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latin typeface="Avenir Next LT Pro"/>
              <a:ea typeface="+mn-ea"/>
              <a:cs typeface="+mn-cs"/>
            </a:rPr>
            <a:t>Alma </a:t>
          </a:r>
          <a:r>
            <a:rPr lang="en-US" sz="1600" b="1" kern="1200" err="1">
              <a:latin typeface="Avenir Next LT Pro"/>
              <a:ea typeface="+mn-ea"/>
              <a:cs typeface="+mn-cs"/>
            </a:rPr>
            <a:t>Specto</a:t>
          </a:r>
          <a:endParaRPr lang="en-US" sz="1600" b="1" kern="1200">
            <a:latin typeface="Avenir Next LT Pro"/>
            <a:ea typeface="+mn-ea"/>
            <a:cs typeface="+mn-cs"/>
          </a:endParaRPr>
        </a:p>
      </dsp:txBody>
      <dsp:txXfrm>
        <a:off x="4774515" y="3773394"/>
        <a:ext cx="2370657" cy="493006"/>
      </dsp:txXfrm>
    </dsp:sp>
    <dsp:sp modelId="{FA787832-F7A8-41F3-976E-70C5217A4AFC}">
      <dsp:nvSpPr>
        <dsp:cNvPr id="0" name=""/>
        <dsp:cNvSpPr/>
      </dsp:nvSpPr>
      <dsp:spPr>
        <a:xfrm>
          <a:off x="4528559"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BDD368-E5D6-49AD-9902-B51BA01BBFEE}">
      <dsp:nvSpPr>
        <dsp:cNvPr id="0" name=""/>
        <dsp:cNvSpPr/>
      </dsp:nvSpPr>
      <dsp:spPr>
        <a:xfrm>
          <a:off x="4484834"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2D4AD-E2AD-466B-8917-7B18C52563DF}">
      <dsp:nvSpPr>
        <dsp:cNvPr id="0" name=""/>
        <dsp:cNvSpPr/>
      </dsp:nvSpPr>
      <dsp:spPr>
        <a:xfrm rot="8100000">
          <a:off x="578036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8BDAE-B564-4C4E-AE09-AA3E57EDF76D}">
      <dsp:nvSpPr>
        <dsp:cNvPr id="0" name=""/>
        <dsp:cNvSpPr/>
      </dsp:nvSpPr>
      <dsp:spPr>
        <a:xfrm>
          <a:off x="5819010"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A22ADF-AAB0-4D35-8B9A-6E60725732D4}">
      <dsp:nvSpPr>
        <dsp:cNvPr id="0" name=""/>
        <dsp:cNvSpPr/>
      </dsp:nvSpPr>
      <dsp:spPr>
        <a:xfrm>
          <a:off x="620024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Fall 2026 - Config, Implementation, </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Jan 2027 - Go Live</a:t>
          </a:r>
          <a:r>
            <a:rPr lang="en-US" sz="1200" kern="1200">
              <a:solidFill>
                <a:srgbClr val="F2F2F2"/>
              </a:solidFill>
              <a:latin typeface="Avenir Next LT Pro"/>
              <a:ea typeface="+mn-ea"/>
              <a:cs typeface="+mn-cs"/>
            </a:rPr>
            <a:t> (Phase 1– GE)</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Calibri"/>
              <a:ea typeface="Calibri"/>
              <a:cs typeface="Calibri"/>
            </a:rPr>
            <a:t>GIL, Committees, </a:t>
          </a:r>
          <a:r>
            <a:rPr lang="en-US" sz="1200" b="0" kern="1200" err="1">
              <a:solidFill>
                <a:srgbClr val="F2F2F2"/>
              </a:solidFill>
              <a:latin typeface="Calibri"/>
              <a:ea typeface="Calibri"/>
              <a:cs typeface="Calibri"/>
            </a:rPr>
            <a:t>ExLibris</a:t>
          </a:r>
          <a:r>
            <a:rPr lang="en-US" sz="1200" b="0" kern="1200">
              <a:solidFill>
                <a:srgbClr val="F2F2F2"/>
              </a:solidFill>
              <a:latin typeface="Calibri"/>
              <a:ea typeface="Calibri"/>
              <a:cs typeface="Calibri"/>
            </a:rPr>
            <a:t>, &amp; Libraries</a:t>
          </a:r>
          <a:endParaRPr lang="en-US" sz="1200" b="1" kern="1200">
            <a:solidFill>
              <a:srgbClr val="F2F2F2"/>
            </a:solidFill>
            <a:latin typeface="Calibri"/>
            <a:ea typeface="Calibri"/>
            <a:cs typeface="Calibri"/>
          </a:endParaRPr>
        </a:p>
      </dsp:txBody>
      <dsp:txXfrm>
        <a:off x="6200242" y="967050"/>
        <a:ext cx="2370657" cy="1403171"/>
      </dsp:txXfrm>
    </dsp:sp>
    <dsp:sp modelId="{6034CFA1-8433-45C3-BE6A-3A9E0D188824}">
      <dsp:nvSpPr>
        <dsp:cNvPr id="0" name=""/>
        <dsp:cNvSpPr/>
      </dsp:nvSpPr>
      <dsp:spPr>
        <a:xfrm>
          <a:off x="620024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Rapido</a:t>
          </a:r>
          <a:endParaRPr lang="en-US" sz="1600" kern="1200">
            <a:solidFill>
              <a:srgbClr val="F2F2F2"/>
            </a:solidFill>
            <a:ea typeface="+mn-ea"/>
            <a:cs typeface="+mn-cs"/>
          </a:endParaRPr>
        </a:p>
      </dsp:txBody>
      <dsp:txXfrm>
        <a:off x="6200242" y="474044"/>
        <a:ext cx="2370657" cy="493006"/>
      </dsp:txXfrm>
    </dsp:sp>
    <dsp:sp modelId="{716D27BE-E510-4CBF-A71A-FAD3F6E2E42A}">
      <dsp:nvSpPr>
        <dsp:cNvPr id="0" name=""/>
        <dsp:cNvSpPr/>
      </dsp:nvSpPr>
      <dsp:spPr>
        <a:xfrm>
          <a:off x="595428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99B8B5-FA57-4EB4-95D4-9AFFDB12301D}">
      <dsp:nvSpPr>
        <dsp:cNvPr id="0" name=""/>
        <dsp:cNvSpPr/>
      </dsp:nvSpPr>
      <dsp:spPr>
        <a:xfrm>
          <a:off x="591056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5AED5-5345-4BFF-B86F-364B95DCD31B}">
      <dsp:nvSpPr>
        <dsp:cNvPr id="0" name=""/>
        <dsp:cNvSpPr/>
      </dsp:nvSpPr>
      <dsp:spPr>
        <a:xfrm rot="18900000">
          <a:off x="720609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E4ED7-6334-49DE-B622-42DAC7398275}">
      <dsp:nvSpPr>
        <dsp:cNvPr id="0" name=""/>
        <dsp:cNvSpPr/>
      </dsp:nvSpPr>
      <dsp:spPr>
        <a:xfrm>
          <a:off x="724473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9D0987-BEEA-4310-9339-FD04AF48965F}">
      <dsp:nvSpPr>
        <dsp:cNvPr id="0" name=""/>
        <dsp:cNvSpPr/>
      </dsp:nvSpPr>
      <dsp:spPr>
        <a:xfrm>
          <a:off x="7625969"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 Fall 2026 – Demos/Training/Testing</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Spring 2027 – Implementation, Testing</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2027 – Go Live</a:t>
          </a:r>
        </a:p>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GIL, Committees, </a:t>
          </a:r>
          <a:r>
            <a:rPr lang="en-US" sz="1200" kern="1200" err="1">
              <a:solidFill>
                <a:srgbClr val="F2F2F2"/>
              </a:solidFill>
              <a:latin typeface="Calibri"/>
              <a:ea typeface="Calibri"/>
              <a:cs typeface="Calibri"/>
            </a:rPr>
            <a:t>ExLibris</a:t>
          </a:r>
          <a:r>
            <a:rPr lang="en-US" sz="1200" kern="1200">
              <a:solidFill>
                <a:srgbClr val="F2F2F2"/>
              </a:solidFill>
              <a:latin typeface="Calibri"/>
              <a:ea typeface="Calibri"/>
              <a:cs typeface="Calibri"/>
            </a:rPr>
            <a:t>, &amp; Libraries</a:t>
          </a:r>
          <a:endParaRPr lang="en-US" sz="1200" kern="1200" err="1">
            <a:solidFill>
              <a:srgbClr val="F2F2F2"/>
            </a:solidFill>
            <a:latin typeface="Calibri"/>
            <a:ea typeface="Calibri"/>
            <a:cs typeface="Calibri"/>
          </a:endParaRPr>
        </a:p>
      </dsp:txBody>
      <dsp:txXfrm>
        <a:off x="7625969" y="2370222"/>
        <a:ext cx="2370657" cy="1403171"/>
      </dsp:txXfrm>
    </dsp:sp>
    <dsp:sp modelId="{097559C2-1B44-457B-A2A8-A2873584B89E}">
      <dsp:nvSpPr>
        <dsp:cNvPr id="0" name=""/>
        <dsp:cNvSpPr/>
      </dsp:nvSpPr>
      <dsp:spPr>
        <a:xfrm>
          <a:off x="7625969"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Primo NDE</a:t>
          </a:r>
        </a:p>
      </dsp:txBody>
      <dsp:txXfrm>
        <a:off x="7625969" y="3773394"/>
        <a:ext cx="2370657" cy="493006"/>
      </dsp:txXfrm>
    </dsp:sp>
    <dsp:sp modelId="{188364FB-33A2-4649-BCDD-6B7FE363E559}">
      <dsp:nvSpPr>
        <dsp:cNvPr id="0" name=""/>
        <dsp:cNvSpPr/>
      </dsp:nvSpPr>
      <dsp:spPr>
        <a:xfrm>
          <a:off x="738001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6C1557-3375-46E3-B889-9C9FBB5E83E3}">
      <dsp:nvSpPr>
        <dsp:cNvPr id="0" name=""/>
        <dsp:cNvSpPr/>
      </dsp:nvSpPr>
      <dsp:spPr>
        <a:xfrm>
          <a:off x="733628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EFD34-0B2B-4CE2-A19F-09CAA6D97E42}">
      <dsp:nvSpPr>
        <dsp:cNvPr id="0" name=""/>
        <dsp:cNvSpPr/>
      </dsp:nvSpPr>
      <dsp:spPr>
        <a:xfrm rot="8100000">
          <a:off x="863182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C19A3-1708-40FB-8013-B6DFB7700256}">
      <dsp:nvSpPr>
        <dsp:cNvPr id="0" name=""/>
        <dsp:cNvSpPr/>
      </dsp:nvSpPr>
      <dsp:spPr>
        <a:xfrm>
          <a:off x="867046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D2E81F-E42E-4B07-8416-65476F4F1E38}">
      <dsp:nvSpPr>
        <dsp:cNvPr id="0" name=""/>
        <dsp:cNvSpPr/>
      </dsp:nvSpPr>
      <dsp:spPr>
        <a:xfrm>
          <a:off x="905169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2027/2028</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Rapido Phase 2</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CDI</a:t>
          </a:r>
          <a:r>
            <a:rPr lang="en-US" sz="1200" kern="1200">
              <a:solidFill>
                <a:srgbClr val="F2F2F2"/>
              </a:solidFill>
              <a:latin typeface="Avenir Next LT Pro"/>
              <a:ea typeface="Calibri"/>
              <a:cs typeface="Calibri"/>
            </a:rPr>
            <a:t>, e-Reserves (possible early imp/planning), etc.</a:t>
          </a:r>
        </a:p>
      </dsp:txBody>
      <dsp:txXfrm>
        <a:off x="9051697" y="967050"/>
        <a:ext cx="2370657" cy="1403171"/>
      </dsp:txXfrm>
    </dsp:sp>
    <dsp:sp modelId="{CD8C69A7-2B0E-4970-80DE-40C8EF62B07E}">
      <dsp:nvSpPr>
        <dsp:cNvPr id="0" name=""/>
        <dsp:cNvSpPr/>
      </dsp:nvSpPr>
      <dsp:spPr>
        <a:xfrm>
          <a:off x="905169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F2F2F2"/>
              </a:solidFill>
              <a:latin typeface="Avenir Next LT Pro"/>
              <a:ea typeface="Calibri"/>
              <a:cs typeface="Calibri"/>
            </a:rPr>
            <a:t>Additional Initiatives</a:t>
          </a:r>
        </a:p>
      </dsp:txBody>
      <dsp:txXfrm>
        <a:off x="9051697" y="474044"/>
        <a:ext cx="2370657" cy="493006"/>
      </dsp:txXfrm>
    </dsp:sp>
    <dsp:sp modelId="{C33F6B93-268B-4E3B-9EC5-17006EDA7F97}">
      <dsp:nvSpPr>
        <dsp:cNvPr id="0" name=""/>
        <dsp:cNvSpPr/>
      </dsp:nvSpPr>
      <dsp:spPr>
        <a:xfrm>
          <a:off x="880574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22B49B-F956-4329-8AC4-572A2E3CF757}">
      <dsp:nvSpPr>
        <dsp:cNvPr id="0" name=""/>
        <dsp:cNvSpPr/>
      </dsp:nvSpPr>
      <dsp:spPr>
        <a:xfrm>
          <a:off x="876201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EE008-9CE1-4EA9-A48E-2B1DCE59944F}">
      <dsp:nvSpPr>
        <dsp:cNvPr id="0" name=""/>
        <dsp:cNvSpPr/>
      </dsp:nvSpPr>
      <dsp:spPr>
        <a:xfrm>
          <a:off x="0" y="2370222"/>
          <a:ext cx="11427776"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34B5E83-DC25-40FB-B0F6-B61ED80A2C99}">
      <dsp:nvSpPr>
        <dsp:cNvPr id="0" name=""/>
        <dsp:cNvSpPr/>
      </dsp:nvSpPr>
      <dsp:spPr>
        <a:xfrm rot="8100000">
          <a:off x="7745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3D026-EF95-40A5-BA9F-0B257709BA3D}">
      <dsp:nvSpPr>
        <dsp:cNvPr id="0" name=""/>
        <dsp:cNvSpPr/>
      </dsp:nvSpPr>
      <dsp:spPr>
        <a:xfrm>
          <a:off x="116101"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8C35ED-BC36-401E-9993-A6FEA444FFFB}">
      <dsp:nvSpPr>
        <dsp:cNvPr id="0" name=""/>
        <dsp:cNvSpPr/>
      </dsp:nvSpPr>
      <dsp:spPr>
        <a:xfrm>
          <a:off x="49733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GIL &amp; Committees</a:t>
          </a:r>
        </a:p>
      </dsp:txBody>
      <dsp:txXfrm>
        <a:off x="497332" y="967050"/>
        <a:ext cx="2370657" cy="1403171"/>
      </dsp:txXfrm>
    </dsp:sp>
    <dsp:sp modelId="{576E48A2-E700-4E02-9920-5BB42E6CED76}">
      <dsp:nvSpPr>
        <dsp:cNvPr id="0" name=""/>
        <dsp:cNvSpPr/>
      </dsp:nvSpPr>
      <dsp:spPr>
        <a:xfrm>
          <a:off x="49733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GIL Documentation Migration</a:t>
          </a:r>
          <a:endParaRPr lang="en-US" sz="1600" kern="1200">
            <a:solidFill>
              <a:srgbClr val="F2F2F2"/>
            </a:solidFill>
            <a:ea typeface="+mn-ea"/>
            <a:cs typeface="+mn-cs"/>
          </a:endParaRPr>
        </a:p>
      </dsp:txBody>
      <dsp:txXfrm>
        <a:off x="497332" y="474044"/>
        <a:ext cx="2370657" cy="493006"/>
      </dsp:txXfrm>
    </dsp:sp>
    <dsp:sp modelId="{CD62CDEE-A2AF-4EDB-8779-9A0079F66EA1}">
      <dsp:nvSpPr>
        <dsp:cNvPr id="0" name=""/>
        <dsp:cNvSpPr/>
      </dsp:nvSpPr>
      <dsp:spPr>
        <a:xfrm>
          <a:off x="25137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02853D-BC26-4B9C-A57C-6CD6B3C0693B}">
      <dsp:nvSpPr>
        <dsp:cNvPr id="0" name=""/>
        <dsp:cNvSpPr/>
      </dsp:nvSpPr>
      <dsp:spPr>
        <a:xfrm>
          <a:off x="20765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42169-64C7-4063-A9B8-BA0C57B7C294}">
      <dsp:nvSpPr>
        <dsp:cNvPr id="0" name=""/>
        <dsp:cNvSpPr/>
      </dsp:nvSpPr>
      <dsp:spPr>
        <a:xfrm rot="18900000">
          <a:off x="150318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C30EE-29D4-4A2A-91E8-7AFD15F5185F}">
      <dsp:nvSpPr>
        <dsp:cNvPr id="0" name=""/>
        <dsp:cNvSpPr/>
      </dsp:nvSpPr>
      <dsp:spPr>
        <a:xfrm>
          <a:off x="154182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3DE0AD-672E-4665-A270-2901CE8F681B}">
      <dsp:nvSpPr>
        <dsp:cNvPr id="0" name=""/>
        <dsp:cNvSpPr/>
      </dsp:nvSpPr>
      <dsp:spPr>
        <a:xfrm>
          <a:off x="1923060"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Committees, </a:t>
          </a:r>
          <a:r>
            <a:rPr lang="en-US" sz="1200" kern="1200" err="1">
              <a:solidFill>
                <a:srgbClr val="F2F2F2"/>
              </a:solidFill>
              <a:latin typeface="Avenir Next LT Pro"/>
              <a:ea typeface="+mn-ea"/>
              <a:cs typeface="+mn-cs"/>
            </a:rPr>
            <a:t>ExLibris</a:t>
          </a:r>
          <a:r>
            <a:rPr lang="en-US" sz="1200" kern="1200">
              <a:solidFill>
                <a:srgbClr val="F2F2F2"/>
              </a:solidFill>
              <a:latin typeface="Avenir Next LT Pro"/>
              <a:ea typeface="+mn-ea"/>
              <a:cs typeface="+mn-cs"/>
            </a:rPr>
            <a:t>, &amp; GIL</a:t>
          </a:r>
          <a:endParaRPr lang="en-US" sz="1200" kern="1200">
            <a:solidFill>
              <a:srgbClr val="F2F2F2"/>
            </a:solidFill>
            <a:ea typeface="+mn-ea"/>
            <a:cs typeface="+mn-cs"/>
          </a:endParaRPr>
        </a:p>
      </dsp:txBody>
      <dsp:txXfrm>
        <a:off x="1923060" y="2370222"/>
        <a:ext cx="2370657" cy="1403171"/>
      </dsp:txXfrm>
    </dsp:sp>
    <dsp:sp modelId="{28779856-6713-4322-B806-3178F0DE6718}">
      <dsp:nvSpPr>
        <dsp:cNvPr id="0" name=""/>
        <dsp:cNvSpPr/>
      </dsp:nvSpPr>
      <dsp:spPr>
        <a:xfrm>
          <a:off x="1923060"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Training Initiatives</a:t>
          </a:r>
        </a:p>
      </dsp:txBody>
      <dsp:txXfrm>
        <a:off x="1923060" y="3773394"/>
        <a:ext cx="2370657" cy="493006"/>
      </dsp:txXfrm>
    </dsp:sp>
    <dsp:sp modelId="{A8AF3C1A-39E2-4983-BD4B-F6567DFCA7FB}">
      <dsp:nvSpPr>
        <dsp:cNvPr id="0" name=""/>
        <dsp:cNvSpPr/>
      </dsp:nvSpPr>
      <dsp:spPr>
        <a:xfrm>
          <a:off x="167710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FD1E1A-C6F1-4BE7-A211-C77D1A23CFFE}">
      <dsp:nvSpPr>
        <dsp:cNvPr id="0" name=""/>
        <dsp:cNvSpPr/>
      </dsp:nvSpPr>
      <dsp:spPr>
        <a:xfrm>
          <a:off x="163337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E3BDB-149A-4627-B76C-A001114DB105}">
      <dsp:nvSpPr>
        <dsp:cNvPr id="0" name=""/>
        <dsp:cNvSpPr/>
      </dsp:nvSpPr>
      <dsp:spPr>
        <a:xfrm rot="8100000">
          <a:off x="292891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38886-BAC9-4052-B651-86EEFF843D0F}">
      <dsp:nvSpPr>
        <dsp:cNvPr id="0" name=""/>
        <dsp:cNvSpPr/>
      </dsp:nvSpPr>
      <dsp:spPr>
        <a:xfrm>
          <a:off x="296755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FAE403-8453-4276-B27F-FCD9A99D8263}">
      <dsp:nvSpPr>
        <dsp:cNvPr id="0" name=""/>
        <dsp:cNvSpPr/>
      </dsp:nvSpPr>
      <dsp:spPr>
        <a:xfrm>
          <a:off x="334878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GIL &amp; Libraries</a:t>
          </a:r>
        </a:p>
      </dsp:txBody>
      <dsp:txXfrm>
        <a:off x="3348787" y="967050"/>
        <a:ext cx="2370657" cy="1403171"/>
      </dsp:txXfrm>
    </dsp:sp>
    <dsp:sp modelId="{46135F49-DFAC-4BF3-84F8-1BA48B75B387}">
      <dsp:nvSpPr>
        <dsp:cNvPr id="0" name=""/>
        <dsp:cNvSpPr/>
      </dsp:nvSpPr>
      <dsp:spPr>
        <a:xfrm>
          <a:off x="334878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Institutional Check-Ins</a:t>
          </a:r>
        </a:p>
      </dsp:txBody>
      <dsp:txXfrm>
        <a:off x="3348787" y="474044"/>
        <a:ext cx="2370657" cy="493006"/>
      </dsp:txXfrm>
    </dsp:sp>
    <dsp:sp modelId="{7D39E74E-DC16-4C2F-9843-9611B07E31F6}">
      <dsp:nvSpPr>
        <dsp:cNvPr id="0" name=""/>
        <dsp:cNvSpPr/>
      </dsp:nvSpPr>
      <dsp:spPr>
        <a:xfrm>
          <a:off x="310283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FF554-A6F0-4AFA-BA6C-BC1E0EE0CF45}">
      <dsp:nvSpPr>
        <dsp:cNvPr id="0" name=""/>
        <dsp:cNvSpPr/>
      </dsp:nvSpPr>
      <dsp:spPr>
        <a:xfrm>
          <a:off x="305910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3568-47F3-4496-B8A4-E38CE37998D1}">
      <dsp:nvSpPr>
        <dsp:cNvPr id="0" name=""/>
        <dsp:cNvSpPr/>
      </dsp:nvSpPr>
      <dsp:spPr>
        <a:xfrm rot="18900000">
          <a:off x="4354642"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B13E9-1EB5-4EF3-835A-FB1A1261571E}">
      <dsp:nvSpPr>
        <dsp:cNvPr id="0" name=""/>
        <dsp:cNvSpPr/>
      </dsp:nvSpPr>
      <dsp:spPr>
        <a:xfrm>
          <a:off x="4393283"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4D0F1F-AFEE-41DF-B861-F1B0BC8CF7E0}">
      <dsp:nvSpPr>
        <dsp:cNvPr id="0" name=""/>
        <dsp:cNvSpPr/>
      </dsp:nvSpPr>
      <dsp:spPr>
        <a:xfrm>
          <a:off x="4774515"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Fall 2026 – Implementation Decision / Implementation</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GIL, Committees, </a:t>
          </a:r>
          <a:r>
            <a:rPr lang="en-US" sz="1200" b="0" kern="1200" err="1">
              <a:solidFill>
                <a:srgbClr val="F2F2F2"/>
              </a:solidFill>
              <a:latin typeface="Avenir Next LT Pro"/>
              <a:ea typeface="+mn-ea"/>
              <a:cs typeface="+mn-cs"/>
            </a:rPr>
            <a:t>ExLibris</a:t>
          </a:r>
          <a:r>
            <a:rPr lang="en-US" sz="1200" b="0" kern="1200">
              <a:solidFill>
                <a:srgbClr val="F2F2F2"/>
              </a:solidFill>
              <a:latin typeface="Avenir Next LT Pro"/>
              <a:ea typeface="+mn-ea"/>
              <a:cs typeface="+mn-cs"/>
            </a:rPr>
            <a:t>, &amp; Libraries</a:t>
          </a:r>
        </a:p>
      </dsp:txBody>
      <dsp:txXfrm>
        <a:off x="4774515" y="2370222"/>
        <a:ext cx="2370657" cy="1403171"/>
      </dsp:txXfrm>
    </dsp:sp>
    <dsp:sp modelId="{99AF7A8E-FB60-411B-BB17-4DA15246F3AD}">
      <dsp:nvSpPr>
        <dsp:cNvPr id="0" name=""/>
        <dsp:cNvSpPr/>
      </dsp:nvSpPr>
      <dsp:spPr>
        <a:xfrm>
          <a:off x="4774515"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F2F2F2"/>
              </a:solidFill>
              <a:latin typeface="Avenir Next LT Pro"/>
              <a:ea typeface="+mn-ea"/>
              <a:cs typeface="+mn-cs"/>
            </a:rPr>
            <a:t>Alma </a:t>
          </a:r>
          <a:r>
            <a:rPr lang="en-US" sz="1600" b="1" kern="1200" err="1">
              <a:solidFill>
                <a:srgbClr val="F2F2F2"/>
              </a:solidFill>
              <a:latin typeface="Avenir Next LT Pro"/>
              <a:ea typeface="+mn-ea"/>
              <a:cs typeface="+mn-cs"/>
            </a:rPr>
            <a:t>Specto</a:t>
          </a:r>
          <a:endParaRPr lang="en-US" sz="1600" b="1" kern="1200">
            <a:solidFill>
              <a:srgbClr val="F2F2F2"/>
            </a:solidFill>
            <a:latin typeface="Avenir Next LT Pro"/>
            <a:ea typeface="+mn-ea"/>
            <a:cs typeface="+mn-cs"/>
          </a:endParaRPr>
        </a:p>
      </dsp:txBody>
      <dsp:txXfrm>
        <a:off x="4774515" y="3773394"/>
        <a:ext cx="2370657" cy="493006"/>
      </dsp:txXfrm>
    </dsp:sp>
    <dsp:sp modelId="{FA787832-F7A8-41F3-976E-70C5217A4AFC}">
      <dsp:nvSpPr>
        <dsp:cNvPr id="0" name=""/>
        <dsp:cNvSpPr/>
      </dsp:nvSpPr>
      <dsp:spPr>
        <a:xfrm>
          <a:off x="4528559"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BDD368-E5D6-49AD-9902-B51BA01BBFEE}">
      <dsp:nvSpPr>
        <dsp:cNvPr id="0" name=""/>
        <dsp:cNvSpPr/>
      </dsp:nvSpPr>
      <dsp:spPr>
        <a:xfrm>
          <a:off x="4484834"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2D4AD-E2AD-466B-8917-7B18C52563DF}">
      <dsp:nvSpPr>
        <dsp:cNvPr id="0" name=""/>
        <dsp:cNvSpPr/>
      </dsp:nvSpPr>
      <dsp:spPr>
        <a:xfrm rot="8100000">
          <a:off x="578036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8BDAE-B564-4C4E-AE09-AA3E57EDF76D}">
      <dsp:nvSpPr>
        <dsp:cNvPr id="0" name=""/>
        <dsp:cNvSpPr/>
      </dsp:nvSpPr>
      <dsp:spPr>
        <a:xfrm>
          <a:off x="5819010"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A22ADF-AAB0-4D35-8B9A-6E60725732D4}">
      <dsp:nvSpPr>
        <dsp:cNvPr id="0" name=""/>
        <dsp:cNvSpPr/>
      </dsp:nvSpPr>
      <dsp:spPr>
        <a:xfrm>
          <a:off x="620024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000000"/>
              </a:solidFill>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solidFill>
                <a:srgbClr val="000000"/>
              </a:solidFill>
              <a:latin typeface="Avenir Next LT Pro"/>
              <a:ea typeface="+mn-ea"/>
              <a:cs typeface="+mn-cs"/>
            </a:rPr>
            <a:t>Fall 2026 - Config, Implementation, </a:t>
          </a:r>
        </a:p>
        <a:p>
          <a:pPr marL="0" lvl="0" indent="0" algn="l" defTabSz="533400">
            <a:lnSpc>
              <a:spcPct val="90000"/>
            </a:lnSpc>
            <a:spcBef>
              <a:spcPct val="0"/>
            </a:spcBef>
            <a:spcAft>
              <a:spcPct val="35000"/>
            </a:spcAft>
            <a:buNone/>
          </a:pPr>
          <a:r>
            <a:rPr lang="en-US" sz="1200" b="0" kern="1200">
              <a:solidFill>
                <a:srgbClr val="000000"/>
              </a:solidFill>
              <a:latin typeface="Avenir Next LT Pro"/>
              <a:ea typeface="+mn-ea"/>
              <a:cs typeface="+mn-cs"/>
            </a:rPr>
            <a:t>Jan 2027 - Go Live</a:t>
          </a:r>
          <a:r>
            <a:rPr lang="en-US" sz="1200" kern="1200">
              <a:solidFill>
                <a:srgbClr val="000000"/>
              </a:solidFill>
              <a:latin typeface="Avenir Next LT Pro"/>
              <a:ea typeface="+mn-ea"/>
              <a:cs typeface="+mn-cs"/>
            </a:rPr>
            <a:t> (Phase 1– GE)</a:t>
          </a:r>
          <a:endParaRPr lang="en-US" sz="1200" kern="1200">
            <a:solidFill>
              <a:srgbClr val="000000"/>
            </a:solidFill>
            <a:ea typeface="+mn-ea"/>
            <a:cs typeface="+mn-cs"/>
          </a:endParaRPr>
        </a:p>
        <a:p>
          <a:pPr marL="0" lvl="0" indent="0" algn="l" defTabSz="533400">
            <a:lnSpc>
              <a:spcPct val="90000"/>
            </a:lnSpc>
            <a:spcBef>
              <a:spcPct val="0"/>
            </a:spcBef>
            <a:spcAft>
              <a:spcPct val="35000"/>
            </a:spcAft>
            <a:buNone/>
          </a:pPr>
          <a:r>
            <a:rPr lang="en-US" sz="1200" b="0" kern="1200">
              <a:solidFill>
                <a:srgbClr val="000000"/>
              </a:solidFill>
              <a:latin typeface="Calibri"/>
              <a:ea typeface="Calibri"/>
              <a:cs typeface="Calibri"/>
            </a:rPr>
            <a:t>GIL, Committees, </a:t>
          </a:r>
          <a:r>
            <a:rPr lang="en-US" sz="1200" b="0" kern="1200" err="1">
              <a:solidFill>
                <a:srgbClr val="000000"/>
              </a:solidFill>
              <a:latin typeface="Calibri"/>
              <a:ea typeface="Calibri"/>
              <a:cs typeface="Calibri"/>
            </a:rPr>
            <a:t>ExLibris</a:t>
          </a:r>
          <a:r>
            <a:rPr lang="en-US" sz="1200" b="0" kern="1200">
              <a:solidFill>
                <a:srgbClr val="000000"/>
              </a:solidFill>
              <a:latin typeface="Calibri"/>
              <a:ea typeface="Calibri"/>
              <a:cs typeface="Calibri"/>
            </a:rPr>
            <a:t>, &amp; Libraries</a:t>
          </a:r>
          <a:endParaRPr lang="en-US" sz="1200" b="1" kern="1200">
            <a:solidFill>
              <a:srgbClr val="000000"/>
            </a:solidFill>
            <a:latin typeface="Calibri"/>
            <a:ea typeface="Calibri"/>
            <a:cs typeface="Calibri"/>
          </a:endParaRPr>
        </a:p>
      </dsp:txBody>
      <dsp:txXfrm>
        <a:off x="6200242" y="967050"/>
        <a:ext cx="2370657" cy="1403171"/>
      </dsp:txXfrm>
    </dsp:sp>
    <dsp:sp modelId="{6034CFA1-8433-45C3-BE6A-3A9E0D188824}">
      <dsp:nvSpPr>
        <dsp:cNvPr id="0" name=""/>
        <dsp:cNvSpPr/>
      </dsp:nvSpPr>
      <dsp:spPr>
        <a:xfrm>
          <a:off x="620024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000000"/>
              </a:solidFill>
              <a:latin typeface="Avenir Next LT Pro"/>
              <a:ea typeface="+mn-ea"/>
              <a:cs typeface="+mn-cs"/>
            </a:rPr>
            <a:t>Rapido</a:t>
          </a:r>
          <a:endParaRPr lang="en-US" sz="1600" kern="1200">
            <a:solidFill>
              <a:srgbClr val="000000"/>
            </a:solidFill>
            <a:ea typeface="+mn-ea"/>
            <a:cs typeface="+mn-cs"/>
          </a:endParaRPr>
        </a:p>
      </dsp:txBody>
      <dsp:txXfrm>
        <a:off x="6200242" y="474044"/>
        <a:ext cx="2370657" cy="493006"/>
      </dsp:txXfrm>
    </dsp:sp>
    <dsp:sp modelId="{716D27BE-E510-4CBF-A71A-FAD3F6E2E42A}">
      <dsp:nvSpPr>
        <dsp:cNvPr id="0" name=""/>
        <dsp:cNvSpPr/>
      </dsp:nvSpPr>
      <dsp:spPr>
        <a:xfrm>
          <a:off x="595428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99B8B5-FA57-4EB4-95D4-9AFFDB12301D}">
      <dsp:nvSpPr>
        <dsp:cNvPr id="0" name=""/>
        <dsp:cNvSpPr/>
      </dsp:nvSpPr>
      <dsp:spPr>
        <a:xfrm>
          <a:off x="591056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5AED5-5345-4BFF-B86F-364B95DCD31B}">
      <dsp:nvSpPr>
        <dsp:cNvPr id="0" name=""/>
        <dsp:cNvSpPr/>
      </dsp:nvSpPr>
      <dsp:spPr>
        <a:xfrm rot="18900000">
          <a:off x="720609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E4ED7-6334-49DE-B622-42DAC7398275}">
      <dsp:nvSpPr>
        <dsp:cNvPr id="0" name=""/>
        <dsp:cNvSpPr/>
      </dsp:nvSpPr>
      <dsp:spPr>
        <a:xfrm>
          <a:off x="724473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9D0987-BEEA-4310-9339-FD04AF48965F}">
      <dsp:nvSpPr>
        <dsp:cNvPr id="0" name=""/>
        <dsp:cNvSpPr/>
      </dsp:nvSpPr>
      <dsp:spPr>
        <a:xfrm>
          <a:off x="7625969"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 Fall 2026 – Demos/Training/Testing</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Spring 2027 – Implementation, Testing</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2027 – Go Live</a:t>
          </a:r>
        </a:p>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GIL, Committees, </a:t>
          </a:r>
          <a:r>
            <a:rPr lang="en-US" sz="1200" kern="1200" err="1">
              <a:solidFill>
                <a:srgbClr val="F2F2F2"/>
              </a:solidFill>
              <a:latin typeface="Calibri"/>
              <a:ea typeface="Calibri"/>
              <a:cs typeface="Calibri"/>
            </a:rPr>
            <a:t>ExLibris</a:t>
          </a:r>
          <a:r>
            <a:rPr lang="en-US" sz="1200" kern="1200">
              <a:solidFill>
                <a:srgbClr val="F2F2F2"/>
              </a:solidFill>
              <a:latin typeface="Calibri"/>
              <a:ea typeface="Calibri"/>
              <a:cs typeface="Calibri"/>
            </a:rPr>
            <a:t>, &amp; Libraries</a:t>
          </a:r>
          <a:endParaRPr lang="en-US" sz="1200" kern="1200" err="1">
            <a:solidFill>
              <a:srgbClr val="F2F2F2"/>
            </a:solidFill>
            <a:latin typeface="Calibri"/>
            <a:ea typeface="Calibri"/>
            <a:cs typeface="Calibri"/>
          </a:endParaRPr>
        </a:p>
      </dsp:txBody>
      <dsp:txXfrm>
        <a:off x="7625969" y="2370222"/>
        <a:ext cx="2370657" cy="1403171"/>
      </dsp:txXfrm>
    </dsp:sp>
    <dsp:sp modelId="{097559C2-1B44-457B-A2A8-A2873584B89E}">
      <dsp:nvSpPr>
        <dsp:cNvPr id="0" name=""/>
        <dsp:cNvSpPr/>
      </dsp:nvSpPr>
      <dsp:spPr>
        <a:xfrm>
          <a:off x="7625969"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Primo NDE</a:t>
          </a:r>
        </a:p>
      </dsp:txBody>
      <dsp:txXfrm>
        <a:off x="7625969" y="3773394"/>
        <a:ext cx="2370657" cy="493006"/>
      </dsp:txXfrm>
    </dsp:sp>
    <dsp:sp modelId="{188364FB-33A2-4649-BCDD-6B7FE363E559}">
      <dsp:nvSpPr>
        <dsp:cNvPr id="0" name=""/>
        <dsp:cNvSpPr/>
      </dsp:nvSpPr>
      <dsp:spPr>
        <a:xfrm>
          <a:off x="738001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6C1557-3375-46E3-B889-9C9FBB5E83E3}">
      <dsp:nvSpPr>
        <dsp:cNvPr id="0" name=""/>
        <dsp:cNvSpPr/>
      </dsp:nvSpPr>
      <dsp:spPr>
        <a:xfrm>
          <a:off x="733628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EFD34-0B2B-4CE2-A19F-09CAA6D97E42}">
      <dsp:nvSpPr>
        <dsp:cNvPr id="0" name=""/>
        <dsp:cNvSpPr/>
      </dsp:nvSpPr>
      <dsp:spPr>
        <a:xfrm rot="8100000">
          <a:off x="863182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C19A3-1708-40FB-8013-B6DFB7700256}">
      <dsp:nvSpPr>
        <dsp:cNvPr id="0" name=""/>
        <dsp:cNvSpPr/>
      </dsp:nvSpPr>
      <dsp:spPr>
        <a:xfrm>
          <a:off x="867046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D2E81F-E42E-4B07-8416-65476F4F1E38}">
      <dsp:nvSpPr>
        <dsp:cNvPr id="0" name=""/>
        <dsp:cNvSpPr/>
      </dsp:nvSpPr>
      <dsp:spPr>
        <a:xfrm>
          <a:off x="905169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2027/2028</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Rapido Phase 2</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CDI</a:t>
          </a:r>
          <a:r>
            <a:rPr lang="en-US" sz="1200" kern="1200">
              <a:solidFill>
                <a:srgbClr val="F2F2F2"/>
              </a:solidFill>
              <a:latin typeface="Avenir Next LT Pro"/>
              <a:ea typeface="Calibri"/>
              <a:cs typeface="Calibri"/>
            </a:rPr>
            <a:t>, e-Reserves (possible early imp/planning), etc.</a:t>
          </a:r>
        </a:p>
      </dsp:txBody>
      <dsp:txXfrm>
        <a:off x="9051697" y="967050"/>
        <a:ext cx="2370657" cy="1403171"/>
      </dsp:txXfrm>
    </dsp:sp>
    <dsp:sp modelId="{CD8C69A7-2B0E-4970-80DE-40C8EF62B07E}">
      <dsp:nvSpPr>
        <dsp:cNvPr id="0" name=""/>
        <dsp:cNvSpPr/>
      </dsp:nvSpPr>
      <dsp:spPr>
        <a:xfrm>
          <a:off x="905169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F2F2F2"/>
              </a:solidFill>
              <a:latin typeface="Avenir Next LT Pro"/>
              <a:ea typeface="Calibri"/>
              <a:cs typeface="Calibri"/>
            </a:rPr>
            <a:t>Additional Initiatives</a:t>
          </a:r>
        </a:p>
      </dsp:txBody>
      <dsp:txXfrm>
        <a:off x="9051697" y="474044"/>
        <a:ext cx="2370657" cy="493006"/>
      </dsp:txXfrm>
    </dsp:sp>
    <dsp:sp modelId="{C33F6B93-268B-4E3B-9EC5-17006EDA7F97}">
      <dsp:nvSpPr>
        <dsp:cNvPr id="0" name=""/>
        <dsp:cNvSpPr/>
      </dsp:nvSpPr>
      <dsp:spPr>
        <a:xfrm>
          <a:off x="880574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22B49B-F956-4329-8AC4-572A2E3CF757}">
      <dsp:nvSpPr>
        <dsp:cNvPr id="0" name=""/>
        <dsp:cNvSpPr/>
      </dsp:nvSpPr>
      <dsp:spPr>
        <a:xfrm>
          <a:off x="876201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EE008-9CE1-4EA9-A48E-2B1DCE59944F}">
      <dsp:nvSpPr>
        <dsp:cNvPr id="0" name=""/>
        <dsp:cNvSpPr/>
      </dsp:nvSpPr>
      <dsp:spPr>
        <a:xfrm>
          <a:off x="0" y="2370222"/>
          <a:ext cx="11427776"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34B5E83-DC25-40FB-B0F6-B61ED80A2C99}">
      <dsp:nvSpPr>
        <dsp:cNvPr id="0" name=""/>
        <dsp:cNvSpPr/>
      </dsp:nvSpPr>
      <dsp:spPr>
        <a:xfrm rot="8100000">
          <a:off x="7745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3D026-EF95-40A5-BA9F-0B257709BA3D}">
      <dsp:nvSpPr>
        <dsp:cNvPr id="0" name=""/>
        <dsp:cNvSpPr/>
      </dsp:nvSpPr>
      <dsp:spPr>
        <a:xfrm>
          <a:off x="116101"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8C35ED-BC36-401E-9993-A6FEA444FFFB}">
      <dsp:nvSpPr>
        <dsp:cNvPr id="0" name=""/>
        <dsp:cNvSpPr/>
      </dsp:nvSpPr>
      <dsp:spPr>
        <a:xfrm>
          <a:off x="49733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GIL &amp; Committees</a:t>
          </a:r>
        </a:p>
      </dsp:txBody>
      <dsp:txXfrm>
        <a:off x="497332" y="967050"/>
        <a:ext cx="2370657" cy="1403171"/>
      </dsp:txXfrm>
    </dsp:sp>
    <dsp:sp modelId="{576E48A2-E700-4E02-9920-5BB42E6CED76}">
      <dsp:nvSpPr>
        <dsp:cNvPr id="0" name=""/>
        <dsp:cNvSpPr/>
      </dsp:nvSpPr>
      <dsp:spPr>
        <a:xfrm>
          <a:off x="49733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GIL Documentation Migration</a:t>
          </a:r>
          <a:endParaRPr lang="en-US" sz="1600" kern="1200">
            <a:solidFill>
              <a:srgbClr val="F2F2F2"/>
            </a:solidFill>
            <a:ea typeface="+mn-ea"/>
            <a:cs typeface="+mn-cs"/>
          </a:endParaRPr>
        </a:p>
      </dsp:txBody>
      <dsp:txXfrm>
        <a:off x="497332" y="474044"/>
        <a:ext cx="2370657" cy="493006"/>
      </dsp:txXfrm>
    </dsp:sp>
    <dsp:sp modelId="{CD62CDEE-A2AF-4EDB-8779-9A0079F66EA1}">
      <dsp:nvSpPr>
        <dsp:cNvPr id="0" name=""/>
        <dsp:cNvSpPr/>
      </dsp:nvSpPr>
      <dsp:spPr>
        <a:xfrm>
          <a:off x="25137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02853D-BC26-4B9C-A57C-6CD6B3C0693B}">
      <dsp:nvSpPr>
        <dsp:cNvPr id="0" name=""/>
        <dsp:cNvSpPr/>
      </dsp:nvSpPr>
      <dsp:spPr>
        <a:xfrm>
          <a:off x="20765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42169-64C7-4063-A9B8-BA0C57B7C294}">
      <dsp:nvSpPr>
        <dsp:cNvPr id="0" name=""/>
        <dsp:cNvSpPr/>
      </dsp:nvSpPr>
      <dsp:spPr>
        <a:xfrm rot="18900000">
          <a:off x="150318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C30EE-29D4-4A2A-91E8-7AFD15F5185F}">
      <dsp:nvSpPr>
        <dsp:cNvPr id="0" name=""/>
        <dsp:cNvSpPr/>
      </dsp:nvSpPr>
      <dsp:spPr>
        <a:xfrm>
          <a:off x="154182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3DE0AD-672E-4665-A270-2901CE8F681B}">
      <dsp:nvSpPr>
        <dsp:cNvPr id="0" name=""/>
        <dsp:cNvSpPr/>
      </dsp:nvSpPr>
      <dsp:spPr>
        <a:xfrm>
          <a:off x="1923060"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Committees, </a:t>
          </a:r>
          <a:r>
            <a:rPr lang="en-US" sz="1200" kern="1200" err="1">
              <a:solidFill>
                <a:srgbClr val="F2F2F2"/>
              </a:solidFill>
              <a:latin typeface="Avenir Next LT Pro"/>
              <a:ea typeface="+mn-ea"/>
              <a:cs typeface="+mn-cs"/>
            </a:rPr>
            <a:t>ExLibris</a:t>
          </a:r>
          <a:r>
            <a:rPr lang="en-US" sz="1200" kern="1200">
              <a:solidFill>
                <a:srgbClr val="F2F2F2"/>
              </a:solidFill>
              <a:latin typeface="Avenir Next LT Pro"/>
              <a:ea typeface="+mn-ea"/>
              <a:cs typeface="+mn-cs"/>
            </a:rPr>
            <a:t>, &amp; GIL</a:t>
          </a:r>
          <a:endParaRPr lang="en-US" sz="1200" kern="1200">
            <a:solidFill>
              <a:srgbClr val="F2F2F2"/>
            </a:solidFill>
            <a:ea typeface="+mn-ea"/>
            <a:cs typeface="+mn-cs"/>
          </a:endParaRPr>
        </a:p>
      </dsp:txBody>
      <dsp:txXfrm>
        <a:off x="1923060" y="2370222"/>
        <a:ext cx="2370657" cy="1403171"/>
      </dsp:txXfrm>
    </dsp:sp>
    <dsp:sp modelId="{28779856-6713-4322-B806-3178F0DE6718}">
      <dsp:nvSpPr>
        <dsp:cNvPr id="0" name=""/>
        <dsp:cNvSpPr/>
      </dsp:nvSpPr>
      <dsp:spPr>
        <a:xfrm>
          <a:off x="1923060"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Training Initiatives</a:t>
          </a:r>
        </a:p>
      </dsp:txBody>
      <dsp:txXfrm>
        <a:off x="1923060" y="3773394"/>
        <a:ext cx="2370657" cy="493006"/>
      </dsp:txXfrm>
    </dsp:sp>
    <dsp:sp modelId="{A8AF3C1A-39E2-4983-BD4B-F6567DFCA7FB}">
      <dsp:nvSpPr>
        <dsp:cNvPr id="0" name=""/>
        <dsp:cNvSpPr/>
      </dsp:nvSpPr>
      <dsp:spPr>
        <a:xfrm>
          <a:off x="167710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FD1E1A-C6F1-4BE7-A211-C77D1A23CFFE}">
      <dsp:nvSpPr>
        <dsp:cNvPr id="0" name=""/>
        <dsp:cNvSpPr/>
      </dsp:nvSpPr>
      <dsp:spPr>
        <a:xfrm>
          <a:off x="163337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E3BDB-149A-4627-B76C-A001114DB105}">
      <dsp:nvSpPr>
        <dsp:cNvPr id="0" name=""/>
        <dsp:cNvSpPr/>
      </dsp:nvSpPr>
      <dsp:spPr>
        <a:xfrm rot="8100000">
          <a:off x="292891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38886-BAC9-4052-B651-86EEFF843D0F}">
      <dsp:nvSpPr>
        <dsp:cNvPr id="0" name=""/>
        <dsp:cNvSpPr/>
      </dsp:nvSpPr>
      <dsp:spPr>
        <a:xfrm>
          <a:off x="296755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FAE403-8453-4276-B27F-FCD9A99D8263}">
      <dsp:nvSpPr>
        <dsp:cNvPr id="0" name=""/>
        <dsp:cNvSpPr/>
      </dsp:nvSpPr>
      <dsp:spPr>
        <a:xfrm>
          <a:off x="334878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2026</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GIL &amp; Libraries</a:t>
          </a:r>
        </a:p>
      </dsp:txBody>
      <dsp:txXfrm>
        <a:off x="3348787" y="967050"/>
        <a:ext cx="2370657" cy="1403171"/>
      </dsp:txXfrm>
    </dsp:sp>
    <dsp:sp modelId="{46135F49-DFAC-4BF3-84F8-1BA48B75B387}">
      <dsp:nvSpPr>
        <dsp:cNvPr id="0" name=""/>
        <dsp:cNvSpPr/>
      </dsp:nvSpPr>
      <dsp:spPr>
        <a:xfrm>
          <a:off x="334878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Institutional Check-Ins</a:t>
          </a:r>
        </a:p>
      </dsp:txBody>
      <dsp:txXfrm>
        <a:off x="3348787" y="474044"/>
        <a:ext cx="2370657" cy="493006"/>
      </dsp:txXfrm>
    </dsp:sp>
    <dsp:sp modelId="{7D39E74E-DC16-4C2F-9843-9611B07E31F6}">
      <dsp:nvSpPr>
        <dsp:cNvPr id="0" name=""/>
        <dsp:cNvSpPr/>
      </dsp:nvSpPr>
      <dsp:spPr>
        <a:xfrm>
          <a:off x="310283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FF554-A6F0-4AFA-BA6C-BC1E0EE0CF45}">
      <dsp:nvSpPr>
        <dsp:cNvPr id="0" name=""/>
        <dsp:cNvSpPr/>
      </dsp:nvSpPr>
      <dsp:spPr>
        <a:xfrm>
          <a:off x="305910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3568-47F3-4496-B8A4-E38CE37998D1}">
      <dsp:nvSpPr>
        <dsp:cNvPr id="0" name=""/>
        <dsp:cNvSpPr/>
      </dsp:nvSpPr>
      <dsp:spPr>
        <a:xfrm rot="18900000">
          <a:off x="4354642"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B13E9-1EB5-4EF3-835A-FB1A1261571E}">
      <dsp:nvSpPr>
        <dsp:cNvPr id="0" name=""/>
        <dsp:cNvSpPr/>
      </dsp:nvSpPr>
      <dsp:spPr>
        <a:xfrm>
          <a:off x="4393283"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4D0F1F-AFEE-41DF-B861-F1B0BC8CF7E0}">
      <dsp:nvSpPr>
        <dsp:cNvPr id="0" name=""/>
        <dsp:cNvSpPr/>
      </dsp:nvSpPr>
      <dsp:spPr>
        <a:xfrm>
          <a:off x="4774515"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solidFill>
                <a:srgbClr val="F2F2F2"/>
              </a:solidFill>
              <a:latin typeface="Calibri"/>
              <a:ea typeface="Calibri"/>
              <a:cs typeface="Calibri"/>
            </a:rPr>
            <a:t>Fall 2026 – Implementation Decision / Implementation</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GIL, Committees, </a:t>
          </a:r>
          <a:r>
            <a:rPr lang="en-US" sz="1200" b="0" kern="1200" err="1">
              <a:solidFill>
                <a:srgbClr val="F2F2F2"/>
              </a:solidFill>
              <a:latin typeface="Avenir Next LT Pro"/>
              <a:ea typeface="+mn-ea"/>
              <a:cs typeface="+mn-cs"/>
            </a:rPr>
            <a:t>ExLibris</a:t>
          </a:r>
          <a:r>
            <a:rPr lang="en-US" sz="1200" b="0" kern="1200">
              <a:solidFill>
                <a:srgbClr val="F2F2F2"/>
              </a:solidFill>
              <a:latin typeface="Avenir Next LT Pro"/>
              <a:ea typeface="+mn-ea"/>
              <a:cs typeface="+mn-cs"/>
            </a:rPr>
            <a:t>, &amp; Libraries</a:t>
          </a:r>
        </a:p>
      </dsp:txBody>
      <dsp:txXfrm>
        <a:off x="4774515" y="2370222"/>
        <a:ext cx="2370657" cy="1403171"/>
      </dsp:txXfrm>
    </dsp:sp>
    <dsp:sp modelId="{99AF7A8E-FB60-411B-BB17-4DA15246F3AD}">
      <dsp:nvSpPr>
        <dsp:cNvPr id="0" name=""/>
        <dsp:cNvSpPr/>
      </dsp:nvSpPr>
      <dsp:spPr>
        <a:xfrm>
          <a:off x="4774515"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F2F2F2"/>
              </a:solidFill>
              <a:latin typeface="Avenir Next LT Pro"/>
              <a:ea typeface="+mn-ea"/>
              <a:cs typeface="+mn-cs"/>
            </a:rPr>
            <a:t>Alma </a:t>
          </a:r>
          <a:r>
            <a:rPr lang="en-US" sz="1600" b="1" kern="1200" err="1">
              <a:solidFill>
                <a:srgbClr val="F2F2F2"/>
              </a:solidFill>
              <a:latin typeface="Avenir Next LT Pro"/>
              <a:ea typeface="+mn-ea"/>
              <a:cs typeface="+mn-cs"/>
            </a:rPr>
            <a:t>Specto</a:t>
          </a:r>
          <a:endParaRPr lang="en-US" sz="1600" b="1" kern="1200">
            <a:solidFill>
              <a:srgbClr val="F2F2F2"/>
            </a:solidFill>
            <a:latin typeface="Avenir Next LT Pro"/>
            <a:ea typeface="+mn-ea"/>
            <a:cs typeface="+mn-cs"/>
          </a:endParaRPr>
        </a:p>
      </dsp:txBody>
      <dsp:txXfrm>
        <a:off x="4774515" y="3773394"/>
        <a:ext cx="2370657" cy="493006"/>
      </dsp:txXfrm>
    </dsp:sp>
    <dsp:sp modelId="{FA787832-F7A8-41F3-976E-70C5217A4AFC}">
      <dsp:nvSpPr>
        <dsp:cNvPr id="0" name=""/>
        <dsp:cNvSpPr/>
      </dsp:nvSpPr>
      <dsp:spPr>
        <a:xfrm>
          <a:off x="4528559"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BDD368-E5D6-49AD-9902-B51BA01BBFEE}">
      <dsp:nvSpPr>
        <dsp:cNvPr id="0" name=""/>
        <dsp:cNvSpPr/>
      </dsp:nvSpPr>
      <dsp:spPr>
        <a:xfrm>
          <a:off x="4484834"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2D4AD-E2AD-466B-8917-7B18C52563DF}">
      <dsp:nvSpPr>
        <dsp:cNvPr id="0" name=""/>
        <dsp:cNvSpPr/>
      </dsp:nvSpPr>
      <dsp:spPr>
        <a:xfrm rot="8100000">
          <a:off x="5780369"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8BDAE-B564-4C4E-AE09-AA3E57EDF76D}">
      <dsp:nvSpPr>
        <dsp:cNvPr id="0" name=""/>
        <dsp:cNvSpPr/>
      </dsp:nvSpPr>
      <dsp:spPr>
        <a:xfrm>
          <a:off x="5819010"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A22ADF-AAB0-4D35-8B9A-6E60725732D4}">
      <dsp:nvSpPr>
        <dsp:cNvPr id="0" name=""/>
        <dsp:cNvSpPr/>
      </dsp:nvSpPr>
      <dsp:spPr>
        <a:xfrm>
          <a:off x="6200242"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Summer 2026 – Demo/Training</a:t>
          </a:r>
        </a:p>
        <a:p>
          <a:pPr marL="0" lvl="0" indent="0" algn="l" defTabSz="533400">
            <a:lnSpc>
              <a:spcPct val="90000"/>
            </a:lnSpc>
            <a:spcBef>
              <a:spcPct val="0"/>
            </a:spcBef>
            <a:spcAft>
              <a:spcPct val="35000"/>
            </a:spcAft>
            <a:buNone/>
          </a:pPr>
          <a:r>
            <a:rPr lang="en-US" sz="1200" kern="1200">
              <a:solidFill>
                <a:srgbClr val="F2F2F2"/>
              </a:solidFill>
              <a:latin typeface="Avenir Next LT Pro"/>
              <a:ea typeface="+mn-ea"/>
              <a:cs typeface="+mn-cs"/>
            </a:rPr>
            <a:t>Fall 2026 - Config, Implementation, </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mn-ea"/>
              <a:cs typeface="+mn-cs"/>
            </a:rPr>
            <a:t>Jan 2027 - Go Live</a:t>
          </a:r>
          <a:r>
            <a:rPr lang="en-US" sz="1200" kern="1200">
              <a:solidFill>
                <a:srgbClr val="F2F2F2"/>
              </a:solidFill>
              <a:latin typeface="Avenir Next LT Pro"/>
              <a:ea typeface="+mn-ea"/>
              <a:cs typeface="+mn-cs"/>
            </a:rPr>
            <a:t> (Phase 1– GE)</a:t>
          </a:r>
          <a:endParaRPr lang="en-US" sz="1200" kern="1200">
            <a:solidFill>
              <a:srgbClr val="F2F2F2"/>
            </a:solidFill>
            <a:ea typeface="+mn-ea"/>
            <a:cs typeface="+mn-cs"/>
          </a:endParaRPr>
        </a:p>
        <a:p>
          <a:pPr marL="0" lvl="0" indent="0" algn="l" defTabSz="533400">
            <a:lnSpc>
              <a:spcPct val="90000"/>
            </a:lnSpc>
            <a:spcBef>
              <a:spcPct val="0"/>
            </a:spcBef>
            <a:spcAft>
              <a:spcPct val="35000"/>
            </a:spcAft>
            <a:buNone/>
          </a:pPr>
          <a:r>
            <a:rPr lang="en-US" sz="1200" b="0" kern="1200">
              <a:solidFill>
                <a:srgbClr val="F2F2F2"/>
              </a:solidFill>
              <a:latin typeface="Calibri"/>
              <a:ea typeface="Calibri"/>
              <a:cs typeface="Calibri"/>
            </a:rPr>
            <a:t>GIL, Committees, </a:t>
          </a:r>
          <a:r>
            <a:rPr lang="en-US" sz="1200" b="0" kern="1200" err="1">
              <a:solidFill>
                <a:srgbClr val="F2F2F2"/>
              </a:solidFill>
              <a:latin typeface="Calibri"/>
              <a:ea typeface="Calibri"/>
              <a:cs typeface="Calibri"/>
            </a:rPr>
            <a:t>ExLibris</a:t>
          </a:r>
          <a:r>
            <a:rPr lang="en-US" sz="1200" b="0" kern="1200">
              <a:solidFill>
                <a:srgbClr val="F2F2F2"/>
              </a:solidFill>
              <a:latin typeface="Calibri"/>
              <a:ea typeface="Calibri"/>
              <a:cs typeface="Calibri"/>
            </a:rPr>
            <a:t>, &amp; Libraries</a:t>
          </a:r>
          <a:endParaRPr lang="en-US" sz="1200" b="1" kern="1200">
            <a:solidFill>
              <a:srgbClr val="F2F2F2"/>
            </a:solidFill>
            <a:latin typeface="Calibri"/>
            <a:ea typeface="Calibri"/>
            <a:cs typeface="Calibri"/>
          </a:endParaRPr>
        </a:p>
      </dsp:txBody>
      <dsp:txXfrm>
        <a:off x="6200242" y="967050"/>
        <a:ext cx="2370657" cy="1403171"/>
      </dsp:txXfrm>
    </dsp:sp>
    <dsp:sp modelId="{6034CFA1-8433-45C3-BE6A-3A9E0D188824}">
      <dsp:nvSpPr>
        <dsp:cNvPr id="0" name=""/>
        <dsp:cNvSpPr/>
      </dsp:nvSpPr>
      <dsp:spPr>
        <a:xfrm>
          <a:off x="6200242"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F2F2F2"/>
              </a:solidFill>
              <a:latin typeface="Avenir Next LT Pro"/>
              <a:ea typeface="+mn-ea"/>
              <a:cs typeface="+mn-cs"/>
            </a:rPr>
            <a:t>Rapido</a:t>
          </a:r>
          <a:endParaRPr lang="en-US" sz="1600" kern="1200">
            <a:solidFill>
              <a:srgbClr val="F2F2F2"/>
            </a:solidFill>
            <a:ea typeface="+mn-ea"/>
            <a:cs typeface="+mn-cs"/>
          </a:endParaRPr>
        </a:p>
      </dsp:txBody>
      <dsp:txXfrm>
        <a:off x="6200242" y="474044"/>
        <a:ext cx="2370657" cy="493006"/>
      </dsp:txXfrm>
    </dsp:sp>
    <dsp:sp modelId="{716D27BE-E510-4CBF-A71A-FAD3F6E2E42A}">
      <dsp:nvSpPr>
        <dsp:cNvPr id="0" name=""/>
        <dsp:cNvSpPr/>
      </dsp:nvSpPr>
      <dsp:spPr>
        <a:xfrm>
          <a:off x="5954286"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99B8B5-FA57-4EB4-95D4-9AFFDB12301D}">
      <dsp:nvSpPr>
        <dsp:cNvPr id="0" name=""/>
        <dsp:cNvSpPr/>
      </dsp:nvSpPr>
      <dsp:spPr>
        <a:xfrm>
          <a:off x="5910561"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5AED5-5345-4BFF-B86F-364B95DCD31B}">
      <dsp:nvSpPr>
        <dsp:cNvPr id="0" name=""/>
        <dsp:cNvSpPr/>
      </dsp:nvSpPr>
      <dsp:spPr>
        <a:xfrm rot="18900000">
          <a:off x="7206097" y="384598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E4ED7-6334-49DE-B622-42DAC7398275}">
      <dsp:nvSpPr>
        <dsp:cNvPr id="0" name=""/>
        <dsp:cNvSpPr/>
      </dsp:nvSpPr>
      <dsp:spPr>
        <a:xfrm>
          <a:off x="7244738" y="388462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9D0987-BEEA-4310-9339-FD04AF48965F}">
      <dsp:nvSpPr>
        <dsp:cNvPr id="0" name=""/>
        <dsp:cNvSpPr/>
      </dsp:nvSpPr>
      <dsp:spPr>
        <a:xfrm>
          <a:off x="7625969" y="2370222"/>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rgbClr val="000000"/>
              </a:solidFill>
              <a:latin typeface="Avenir Next LT Pro"/>
              <a:ea typeface="+mn-ea"/>
              <a:cs typeface="+mn-cs"/>
            </a:rPr>
            <a:t>Summer - Fall 2026 – Demos/Training/Testing</a:t>
          </a:r>
        </a:p>
        <a:p>
          <a:pPr marL="0" lvl="0" indent="0" algn="l" defTabSz="533400">
            <a:lnSpc>
              <a:spcPct val="90000"/>
            </a:lnSpc>
            <a:spcBef>
              <a:spcPct val="0"/>
            </a:spcBef>
            <a:spcAft>
              <a:spcPct val="35000"/>
            </a:spcAft>
            <a:buNone/>
          </a:pPr>
          <a:r>
            <a:rPr lang="en-US" sz="1200" kern="1200">
              <a:solidFill>
                <a:srgbClr val="000000"/>
              </a:solidFill>
              <a:latin typeface="Avenir Next LT Pro"/>
              <a:ea typeface="+mn-ea"/>
              <a:cs typeface="+mn-cs"/>
            </a:rPr>
            <a:t>Spring 2027 – Implementation, Testing</a:t>
          </a:r>
          <a:endParaRPr lang="en-US" sz="1200" kern="1200">
            <a:solidFill>
              <a:srgbClr val="000000"/>
            </a:solidFill>
            <a:ea typeface="+mn-ea"/>
            <a:cs typeface="+mn-cs"/>
          </a:endParaRPr>
        </a:p>
        <a:p>
          <a:pPr marL="0" lvl="0" indent="0" algn="l" defTabSz="533400">
            <a:lnSpc>
              <a:spcPct val="90000"/>
            </a:lnSpc>
            <a:spcBef>
              <a:spcPct val="0"/>
            </a:spcBef>
            <a:spcAft>
              <a:spcPct val="35000"/>
            </a:spcAft>
            <a:buNone/>
          </a:pPr>
          <a:r>
            <a:rPr lang="en-US" sz="1200" kern="1200">
              <a:solidFill>
                <a:srgbClr val="000000"/>
              </a:solidFill>
              <a:latin typeface="Avenir Next LT Pro"/>
              <a:ea typeface="+mn-ea"/>
              <a:cs typeface="+mn-cs"/>
            </a:rPr>
            <a:t>Summer 2027 – Go Live</a:t>
          </a:r>
        </a:p>
        <a:p>
          <a:pPr marL="0" lvl="0" indent="0" algn="l" defTabSz="533400">
            <a:lnSpc>
              <a:spcPct val="90000"/>
            </a:lnSpc>
            <a:spcBef>
              <a:spcPct val="0"/>
            </a:spcBef>
            <a:spcAft>
              <a:spcPct val="35000"/>
            </a:spcAft>
            <a:buNone/>
          </a:pPr>
          <a:r>
            <a:rPr lang="en-US" sz="1200" kern="1200">
              <a:solidFill>
                <a:srgbClr val="000000"/>
              </a:solidFill>
              <a:latin typeface="Calibri"/>
              <a:ea typeface="Calibri"/>
              <a:cs typeface="Calibri"/>
            </a:rPr>
            <a:t>GIL, Committees, </a:t>
          </a:r>
          <a:r>
            <a:rPr lang="en-US" sz="1200" kern="1200" err="1">
              <a:solidFill>
                <a:srgbClr val="000000"/>
              </a:solidFill>
              <a:latin typeface="Calibri"/>
              <a:ea typeface="Calibri"/>
              <a:cs typeface="Calibri"/>
            </a:rPr>
            <a:t>ExLibris</a:t>
          </a:r>
          <a:r>
            <a:rPr lang="en-US" sz="1200" kern="1200">
              <a:solidFill>
                <a:srgbClr val="000000"/>
              </a:solidFill>
              <a:latin typeface="Calibri"/>
              <a:ea typeface="Calibri"/>
              <a:cs typeface="Calibri"/>
            </a:rPr>
            <a:t>, &amp; Libraries</a:t>
          </a:r>
          <a:endParaRPr lang="en-US" sz="1200" kern="1200" err="1">
            <a:solidFill>
              <a:srgbClr val="000000"/>
            </a:solidFill>
            <a:latin typeface="Calibri"/>
            <a:ea typeface="Calibri"/>
            <a:cs typeface="Calibri"/>
          </a:endParaRPr>
        </a:p>
      </dsp:txBody>
      <dsp:txXfrm>
        <a:off x="7625969" y="2370222"/>
        <a:ext cx="2370657" cy="1403171"/>
      </dsp:txXfrm>
    </dsp:sp>
    <dsp:sp modelId="{097559C2-1B44-457B-A2A8-A2873584B89E}">
      <dsp:nvSpPr>
        <dsp:cNvPr id="0" name=""/>
        <dsp:cNvSpPr/>
      </dsp:nvSpPr>
      <dsp:spPr>
        <a:xfrm>
          <a:off x="7625969" y="377339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solidFill>
                <a:srgbClr val="000000"/>
              </a:solidFill>
              <a:latin typeface="Avenir Next LT Pro"/>
              <a:ea typeface="+mn-ea"/>
              <a:cs typeface="+mn-cs"/>
            </a:rPr>
            <a:t>Primo NDE</a:t>
          </a:r>
        </a:p>
      </dsp:txBody>
      <dsp:txXfrm>
        <a:off x="7625969" y="3773394"/>
        <a:ext cx="2370657" cy="493006"/>
      </dsp:txXfrm>
    </dsp:sp>
    <dsp:sp modelId="{188364FB-33A2-4649-BCDD-6B7FE363E559}">
      <dsp:nvSpPr>
        <dsp:cNvPr id="0" name=""/>
        <dsp:cNvSpPr/>
      </dsp:nvSpPr>
      <dsp:spPr>
        <a:xfrm>
          <a:off x="7380014" y="2370222"/>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6C1557-3375-46E3-B889-9C9FBB5E83E3}">
      <dsp:nvSpPr>
        <dsp:cNvPr id="0" name=""/>
        <dsp:cNvSpPr/>
      </dsp:nvSpPr>
      <dsp:spPr>
        <a:xfrm>
          <a:off x="7336289"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EFD34-0B2B-4CE2-A19F-09CAA6D97E42}">
      <dsp:nvSpPr>
        <dsp:cNvPr id="0" name=""/>
        <dsp:cNvSpPr/>
      </dsp:nvSpPr>
      <dsp:spPr>
        <a:xfrm rot="8100000">
          <a:off x="8631824" y="546630"/>
          <a:ext cx="347834" cy="34783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C19A3-1708-40FB-8013-B6DFB7700256}">
      <dsp:nvSpPr>
        <dsp:cNvPr id="0" name=""/>
        <dsp:cNvSpPr/>
      </dsp:nvSpPr>
      <dsp:spPr>
        <a:xfrm>
          <a:off x="8670465" y="585271"/>
          <a:ext cx="270551" cy="2705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D2E81F-E42E-4B07-8416-65476F4F1E38}">
      <dsp:nvSpPr>
        <dsp:cNvPr id="0" name=""/>
        <dsp:cNvSpPr/>
      </dsp:nvSpPr>
      <dsp:spPr>
        <a:xfrm>
          <a:off x="9051697" y="967050"/>
          <a:ext cx="2370657" cy="1403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2027/2028</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Rapido Phase 2</a:t>
          </a:r>
        </a:p>
        <a:p>
          <a:pPr marL="0" lvl="0" indent="0" algn="l" defTabSz="533400">
            <a:lnSpc>
              <a:spcPct val="90000"/>
            </a:lnSpc>
            <a:spcBef>
              <a:spcPct val="0"/>
            </a:spcBef>
            <a:spcAft>
              <a:spcPct val="35000"/>
            </a:spcAft>
            <a:buNone/>
          </a:pPr>
          <a:r>
            <a:rPr lang="en-US" sz="1200" b="0" kern="1200">
              <a:solidFill>
                <a:srgbClr val="F2F2F2"/>
              </a:solidFill>
              <a:latin typeface="Avenir Next LT Pro"/>
              <a:ea typeface="Calibri"/>
              <a:cs typeface="Calibri"/>
            </a:rPr>
            <a:t>CDI</a:t>
          </a:r>
          <a:r>
            <a:rPr lang="en-US" sz="1200" kern="1200">
              <a:solidFill>
                <a:srgbClr val="F2F2F2"/>
              </a:solidFill>
              <a:latin typeface="Avenir Next LT Pro"/>
              <a:ea typeface="Calibri"/>
              <a:cs typeface="Calibri"/>
            </a:rPr>
            <a:t>, e-Reserves (possible early imp/planning), etc.</a:t>
          </a:r>
        </a:p>
      </dsp:txBody>
      <dsp:txXfrm>
        <a:off x="9051697" y="967050"/>
        <a:ext cx="2370657" cy="1403171"/>
      </dsp:txXfrm>
    </dsp:sp>
    <dsp:sp modelId="{CD8C69A7-2B0E-4970-80DE-40C8EF62B07E}">
      <dsp:nvSpPr>
        <dsp:cNvPr id="0" name=""/>
        <dsp:cNvSpPr/>
      </dsp:nvSpPr>
      <dsp:spPr>
        <a:xfrm>
          <a:off x="9051697" y="474044"/>
          <a:ext cx="2370657" cy="493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rgbClr val="F2F2F2"/>
              </a:solidFill>
              <a:latin typeface="Avenir Next LT Pro"/>
              <a:ea typeface="Calibri"/>
              <a:cs typeface="Calibri"/>
            </a:rPr>
            <a:t>Additional Initiatives</a:t>
          </a:r>
        </a:p>
      </dsp:txBody>
      <dsp:txXfrm>
        <a:off x="9051697" y="474044"/>
        <a:ext cx="2370657" cy="493006"/>
      </dsp:txXfrm>
    </dsp:sp>
    <dsp:sp modelId="{C33F6B93-268B-4E3B-9EC5-17006EDA7F97}">
      <dsp:nvSpPr>
        <dsp:cNvPr id="0" name=""/>
        <dsp:cNvSpPr/>
      </dsp:nvSpPr>
      <dsp:spPr>
        <a:xfrm>
          <a:off x="8805741" y="967050"/>
          <a:ext cx="0" cy="140317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22B49B-F956-4329-8AC4-572A2E3CF757}">
      <dsp:nvSpPr>
        <dsp:cNvPr id="0" name=""/>
        <dsp:cNvSpPr/>
      </dsp:nvSpPr>
      <dsp:spPr>
        <a:xfrm>
          <a:off x="8762016" y="2325851"/>
          <a:ext cx="88544" cy="887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AA87B-E52F-4839-9051-0A298C7CE3C1}"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28B91-AAA4-4C6F-9037-6EFE50C59DD0}" type="slidenum">
              <a:rPr lang="en-US" smtClean="0"/>
              <a:t>‹#›</a:t>
            </a:fld>
            <a:endParaRPr lang="en-US"/>
          </a:p>
        </p:txBody>
      </p:sp>
    </p:spTree>
    <p:extLst>
      <p:ext uri="{BB962C8B-B14F-4D97-AF65-F5344CB8AC3E}">
        <p14:creationId xmlns:p14="http://schemas.microsoft.com/office/powerpoint/2010/main" val="282159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I'm going to talk about some best practices for importing MARC records into Alma that we've established over the years. I won't be covering every aspect of import profiles; just a few key components.</a:t>
            </a:r>
          </a:p>
        </p:txBody>
      </p:sp>
      <p:sp>
        <p:nvSpPr>
          <p:cNvPr id="4" name="Slide Number Placeholder 3"/>
          <p:cNvSpPr>
            <a:spLocks noGrp="1"/>
          </p:cNvSpPr>
          <p:nvPr>
            <p:ph type="sldNum" sz="quarter" idx="5"/>
          </p:nvPr>
        </p:nvSpPr>
        <p:spPr/>
        <p:txBody>
          <a:bodyPr/>
          <a:lstStyle/>
          <a:p>
            <a:fld id="{93628B91-AAA4-4C6F-9037-6EFE50C59DD0}" type="slidenum">
              <a:rPr lang="en-US" smtClean="0"/>
              <a:t>3</a:t>
            </a:fld>
            <a:endParaRPr lang="en-US"/>
          </a:p>
        </p:txBody>
      </p:sp>
    </p:spTree>
    <p:extLst>
      <p:ext uri="{BB962C8B-B14F-4D97-AF65-F5344CB8AC3E}">
        <p14:creationId xmlns:p14="http://schemas.microsoft.com/office/powerpoint/2010/main" val="139887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normalization section is another important piece of the import profile. The option you select here will run a set of normalization rules on the incoming records.</a:t>
            </a:r>
          </a:p>
          <a:p>
            <a:r>
              <a:rPr lang="en-US"/>
              <a:t> </a:t>
            </a:r>
          </a:p>
          <a:p>
            <a:r>
              <a:rPr lang="en-US"/>
              <a:t>For most types of record import, I strongly recommend you use the rule called "USG import best practices." This rule set was designed to align with the bibliographic record policy created by the Cataloging Committee. It filters out fields that don't comply with that policy, including obsolete fields and subject fields that use vocabularies that we don't utilize here, as well as fields and links from non-USG institutions and systems.</a:t>
            </a:r>
          </a:p>
          <a:p>
            <a:r>
              <a:rPr lang="en-US"/>
              <a:t> </a:t>
            </a:r>
          </a:p>
          <a:p>
            <a:r>
              <a:rPr lang="en-US"/>
              <a:t>This normalization rule set should be used in pretty much every import profile.</a:t>
            </a:r>
          </a:p>
        </p:txBody>
      </p:sp>
      <p:sp>
        <p:nvSpPr>
          <p:cNvPr id="4" name="Slide Number Placeholder 3"/>
          <p:cNvSpPr>
            <a:spLocks noGrp="1"/>
          </p:cNvSpPr>
          <p:nvPr>
            <p:ph type="sldNum" sz="quarter" idx="5"/>
          </p:nvPr>
        </p:nvSpPr>
        <p:spPr/>
        <p:txBody>
          <a:bodyPr/>
          <a:lstStyle/>
          <a:p>
            <a:fld id="{93628B91-AAA4-4C6F-9037-6EFE50C59DD0}" type="slidenum">
              <a:rPr lang="en-US" smtClean="0"/>
              <a:t>14</a:t>
            </a:fld>
            <a:endParaRPr lang="en-US"/>
          </a:p>
        </p:txBody>
      </p:sp>
    </p:spTree>
    <p:extLst>
      <p:ext uri="{BB962C8B-B14F-4D97-AF65-F5344CB8AC3E}">
        <p14:creationId xmlns:p14="http://schemas.microsoft.com/office/powerpoint/2010/main" val="292887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get to the Match Profile section, keep in mind that there are many options here that can cause the system to match your record against something that is pretty unrelated to the actual resource. Alma is designed to help smooth over any friction in importing, and if you let it have its way, we'll end up with an undifferentiated blob of a catalog that will frustrate all but the most casual information seekers.</a:t>
            </a:r>
          </a:p>
          <a:p>
            <a:endParaRPr lang="en-US"/>
          </a:p>
        </p:txBody>
      </p:sp>
      <p:sp>
        <p:nvSpPr>
          <p:cNvPr id="4" name="Slide Number Placeholder 3"/>
          <p:cNvSpPr>
            <a:spLocks noGrp="1"/>
          </p:cNvSpPr>
          <p:nvPr>
            <p:ph type="sldNum" sz="quarter" idx="5"/>
          </p:nvPr>
        </p:nvSpPr>
        <p:spPr/>
        <p:txBody>
          <a:bodyPr/>
          <a:lstStyle/>
          <a:p>
            <a:fld id="{93628B91-AAA4-4C6F-9037-6EFE50C59DD0}" type="slidenum">
              <a:rPr lang="en-US" smtClean="0"/>
              <a:t>15</a:t>
            </a:fld>
            <a:endParaRPr lang="en-US"/>
          </a:p>
        </p:txBody>
      </p:sp>
    </p:spTree>
    <p:extLst>
      <p:ext uri="{BB962C8B-B14F-4D97-AF65-F5344CB8AC3E}">
        <p14:creationId xmlns:p14="http://schemas.microsoft.com/office/powerpoint/2010/main" val="189002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to do “upon match” is highly dependent on what your incoming records look like. Merge is the most common and has options attached.</a:t>
            </a:r>
          </a:p>
          <a:p>
            <a:r>
              <a:rPr lang="en-US"/>
              <a:t>Never use the overlay option!</a:t>
            </a:r>
          </a:p>
          <a:p>
            <a:r>
              <a:rPr lang="en-US"/>
              <a:t>The "single match" and "match on title type" boxes are useful if you're using the fuzzy matching options I warned against in the previous slide.</a:t>
            </a:r>
          </a:p>
        </p:txBody>
      </p:sp>
      <p:sp>
        <p:nvSpPr>
          <p:cNvPr id="4" name="Slide Number Placeholder 3"/>
          <p:cNvSpPr>
            <a:spLocks noGrp="1"/>
          </p:cNvSpPr>
          <p:nvPr>
            <p:ph type="sldNum" sz="quarter" idx="5"/>
          </p:nvPr>
        </p:nvSpPr>
        <p:spPr/>
        <p:txBody>
          <a:bodyPr/>
          <a:lstStyle/>
          <a:p>
            <a:fld id="{93628B91-AAA4-4C6F-9037-6EFE50C59DD0}" type="slidenum">
              <a:rPr lang="en-US" smtClean="0"/>
              <a:t>16</a:t>
            </a:fld>
            <a:endParaRPr lang="en-US"/>
          </a:p>
        </p:txBody>
      </p:sp>
    </p:spTree>
    <p:extLst>
      <p:ext uri="{BB962C8B-B14F-4D97-AF65-F5344CB8AC3E}">
        <p14:creationId xmlns:p14="http://schemas.microsoft.com/office/powerpoint/2010/main" val="321551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you're bringing in records, there's a very good chance that we already have them in the catalog in some form. You might have a brief order record waiting for full cataloging, or another institution may have added the record before you. </a:t>
            </a:r>
          </a:p>
          <a:p>
            <a:r>
              <a:rPr lang="en-US"/>
              <a:t>Because of this, finding the matching record and merging is usually what needs to happen.</a:t>
            </a:r>
          </a:p>
          <a:p>
            <a:r>
              <a:rPr lang="en-US"/>
              <a:t>Here the merge choices are crucial, and for merge method, I strongly recommend you use the rule called "USG import merge best practices." This is the companion rule set to the normalization rule from earlier, and also aligns with the bibliographic record policy created by the Cataloging Committee.</a:t>
            </a:r>
          </a:p>
          <a:p>
            <a:r>
              <a:rPr lang="en-US"/>
              <a:t>If you want to use the incoming record in the cases where the system finds a matching record in the NZ, you really want to use this merge rule. Just make sure that what you're importing is likely to be better than what is already in the catalog.</a:t>
            </a:r>
          </a:p>
          <a:p>
            <a:r>
              <a:rPr lang="en-US"/>
              <a:t>If you're unsure, there are some wiggle room options here. Check the box to avoid merging the record with a lower brief version-- meaning that the incoming record doesn't score as high as the existing one. And the same goes with the "do not override/merge with an older version." If the OCLC record you're importing is older than the OCLC record in the NZ, you shouldn't keep it.</a:t>
            </a:r>
          </a:p>
        </p:txBody>
      </p:sp>
      <p:sp>
        <p:nvSpPr>
          <p:cNvPr id="4" name="Slide Number Placeholder 3"/>
          <p:cNvSpPr>
            <a:spLocks noGrp="1"/>
          </p:cNvSpPr>
          <p:nvPr>
            <p:ph type="sldNum" sz="quarter" idx="5"/>
          </p:nvPr>
        </p:nvSpPr>
        <p:spPr/>
        <p:txBody>
          <a:bodyPr/>
          <a:lstStyle/>
          <a:p>
            <a:fld id="{93628B91-AAA4-4C6F-9037-6EFE50C59DD0}" type="slidenum">
              <a:rPr lang="en-US" smtClean="0"/>
              <a:t>17</a:t>
            </a:fld>
            <a:endParaRPr lang="en-US"/>
          </a:p>
        </p:txBody>
      </p:sp>
    </p:spTree>
    <p:extLst>
      <p:ext uri="{BB962C8B-B14F-4D97-AF65-F5344CB8AC3E}">
        <p14:creationId xmlns:p14="http://schemas.microsoft.com/office/powerpoint/2010/main" val="140962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if you're not sure, or are only really interested in the incoming records for the unique ones or to generate inventory, use the "USG - Keep existing bib record" merge method.</a:t>
            </a:r>
          </a:p>
        </p:txBody>
      </p:sp>
      <p:sp>
        <p:nvSpPr>
          <p:cNvPr id="4" name="Slide Number Placeholder 3"/>
          <p:cNvSpPr>
            <a:spLocks noGrp="1"/>
          </p:cNvSpPr>
          <p:nvPr>
            <p:ph type="sldNum" sz="quarter" idx="5"/>
          </p:nvPr>
        </p:nvSpPr>
        <p:spPr/>
        <p:txBody>
          <a:bodyPr/>
          <a:lstStyle/>
          <a:p>
            <a:fld id="{93628B91-AAA4-4C6F-9037-6EFE50C59DD0}" type="slidenum">
              <a:rPr lang="en-US" smtClean="0"/>
              <a:t>18</a:t>
            </a:fld>
            <a:endParaRPr lang="en-US"/>
          </a:p>
        </p:txBody>
      </p:sp>
    </p:spTree>
    <p:extLst>
      <p:ext uri="{BB962C8B-B14F-4D97-AF65-F5344CB8AC3E}">
        <p14:creationId xmlns:p14="http://schemas.microsoft.com/office/powerpoint/2010/main" val="255788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there are some options for handling records that match more than one record in the NZ. The options checked here - "disregard invalid or canceled system control number identifiers" and "skip and do not import unresolved records" - are set up to help smooth over the most common multi-match issues in our daily record loads from OCLC. These other options come into play more often if you are using one of the fuzzier match methods. In those cases, please remember to use the "USG - keep existing bib record" merge method.</a:t>
            </a:r>
          </a:p>
        </p:txBody>
      </p:sp>
      <p:sp>
        <p:nvSpPr>
          <p:cNvPr id="4" name="Slide Number Placeholder 3"/>
          <p:cNvSpPr>
            <a:spLocks noGrp="1"/>
          </p:cNvSpPr>
          <p:nvPr>
            <p:ph type="sldNum" sz="quarter" idx="5"/>
          </p:nvPr>
        </p:nvSpPr>
        <p:spPr/>
        <p:txBody>
          <a:bodyPr/>
          <a:lstStyle/>
          <a:p>
            <a:fld id="{93628B91-AAA4-4C6F-9037-6EFE50C59DD0}" type="slidenum">
              <a:rPr lang="en-US" smtClean="0"/>
              <a:t>19</a:t>
            </a:fld>
            <a:endParaRPr lang="en-US"/>
          </a:p>
        </p:txBody>
      </p:sp>
    </p:spTree>
    <p:extLst>
      <p:ext uri="{BB962C8B-B14F-4D97-AF65-F5344CB8AC3E}">
        <p14:creationId xmlns:p14="http://schemas.microsoft.com/office/powerpoint/2010/main" val="268489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latin typeface="Calibri"/>
                <a:ea typeface="Calibri"/>
                <a:cs typeface="Calibri"/>
              </a:rPr>
              <a:t>Introduction</a:t>
            </a:r>
            <a:endParaRPr lang="en-US"/>
          </a:p>
          <a:p>
            <a:pPr marL="628650" lvl="1" indent="-171450">
              <a:buFont typeface="Courier New"/>
              <a:buChar char="o"/>
            </a:pPr>
            <a:r>
              <a:rPr lang="en-US" dirty="0">
                <a:latin typeface="Aptos"/>
                <a:ea typeface="Calibri"/>
                <a:cs typeface="Calibri"/>
              </a:rPr>
              <a:t>Me: I work with the GALILEO and GIL teams on </a:t>
            </a:r>
            <a:r>
              <a:rPr lang="en-US">
                <a:latin typeface="Aptos"/>
                <a:ea typeface="Calibri"/>
                <a:cs typeface="Calibri"/>
              </a:rPr>
              <a:t>development</a:t>
            </a:r>
            <a:r>
              <a:rPr lang="en-US" dirty="0">
                <a:latin typeface="Aptos"/>
                <a:ea typeface="Calibri"/>
                <a:cs typeface="Calibri"/>
              </a:rPr>
              <a:t> and infrastructure</a:t>
            </a:r>
          </a:p>
          <a:p>
            <a:pPr marL="628650" lvl="1" indent="-171450">
              <a:buFont typeface="Courier New"/>
              <a:buChar char="o"/>
            </a:pPr>
            <a:r>
              <a:rPr lang="en-US">
                <a:latin typeface="Aptos"/>
                <a:ea typeface="Calibri"/>
                <a:cs typeface="Calibri"/>
              </a:rPr>
              <a:t>The</a:t>
            </a:r>
            <a:r>
              <a:rPr lang="en-US"/>
              <a:t> distinction between GALILEO and GIL has been gradually fading, especially during the FOLIO migration work.</a:t>
            </a:r>
          </a:p>
          <a:p>
            <a:pPr marL="628650" lvl="1" indent="-171450">
              <a:buFont typeface="Courier New"/>
              <a:buChar char="o"/>
            </a:pPr>
            <a:r>
              <a:rPr lang="en-US" dirty="0">
                <a:latin typeface="Calibri"/>
                <a:ea typeface="Calibri"/>
                <a:cs typeface="Calibri"/>
              </a:rPr>
              <a:t>Going to talk about what we're starting to work on for GIL: A dedicated GIL Area inside GALILEO Admin</a:t>
            </a:r>
            <a:endParaRPr lang="en-US" dirty="0"/>
          </a:p>
          <a:p>
            <a:pPr marL="628650" lvl="1" indent="-171450">
              <a:buFont typeface="Courier New"/>
              <a:buChar char="o"/>
            </a:pPr>
            <a:r>
              <a:rPr lang="en-US" dirty="0">
                <a:latin typeface="Aptos"/>
                <a:ea typeface="Calibri"/>
                <a:cs typeface="Calibri"/>
              </a:rPr>
              <a:t>Where Institutions will be empowered to manage aspects of their</a:t>
            </a:r>
            <a:r>
              <a:rPr lang="en-US">
                <a:latin typeface="Aptos"/>
                <a:ea typeface="Calibri"/>
                <a:cs typeface="Calibri"/>
              </a:rPr>
              <a:t> own Alma/Primo integrations</a:t>
            </a:r>
            <a:endParaRPr lang="en-US" dirty="0">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3628B91-AAA4-4C6F-9037-6EFE50C59DD0}" type="slidenum">
              <a:rPr lang="en-US" smtClean="0"/>
              <a:t>29</a:t>
            </a:fld>
            <a:endParaRPr lang="en-US"/>
          </a:p>
        </p:txBody>
      </p:sp>
    </p:spTree>
    <p:extLst>
      <p:ext uri="{BB962C8B-B14F-4D97-AF65-F5344CB8AC3E}">
        <p14:creationId xmlns:p14="http://schemas.microsoft.com/office/powerpoint/2010/main" val="134128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GALILEO Admin is:</a:t>
            </a:r>
            <a:endParaRPr lang="en-US"/>
          </a:p>
          <a:p>
            <a:pPr marL="171450" indent="-171450">
              <a:buFont typeface="Calibri"/>
              <a:buChar char="-"/>
            </a:pPr>
            <a:r>
              <a:rPr lang="en-US" dirty="0"/>
              <a:t>GALILEO Admin is the back end for the GALILEO SEARCH Portals used by 2500+ libraries across the state (</a:t>
            </a:r>
            <a:r>
              <a:rPr lang="en-US" dirty="0" err="1"/>
              <a:t>eresources</a:t>
            </a:r>
            <a:r>
              <a:rPr lang="en-US" dirty="0"/>
              <a:t>, bento boxes, </a:t>
            </a:r>
            <a:r>
              <a:rPr lang="en-US" dirty="0" err="1"/>
              <a:t>etc</a:t>
            </a:r>
            <a:r>
              <a:rPr lang="en-US" dirty="0"/>
              <a:t>)</a:t>
            </a:r>
          </a:p>
          <a:p>
            <a:pPr marL="171450" indent="-171450">
              <a:buFont typeface="Calibri"/>
              <a:buChar char="-"/>
            </a:pPr>
            <a:r>
              <a:rPr lang="en-US" dirty="0"/>
              <a:t>Rather than creating a whole new platform for GIL, we are leveraging GALILEO admin </a:t>
            </a:r>
          </a:p>
        </p:txBody>
      </p:sp>
      <p:sp>
        <p:nvSpPr>
          <p:cNvPr id="4" name="Slide Number Placeholder 3"/>
          <p:cNvSpPr>
            <a:spLocks noGrp="1"/>
          </p:cNvSpPr>
          <p:nvPr>
            <p:ph type="sldNum" sz="quarter" idx="5"/>
          </p:nvPr>
        </p:nvSpPr>
        <p:spPr/>
        <p:txBody>
          <a:bodyPr/>
          <a:lstStyle/>
          <a:p>
            <a:fld id="{93628B91-AAA4-4C6F-9037-6EFE50C59DD0}" type="slidenum">
              <a:rPr lang="en-US" smtClean="0"/>
              <a:t>30</a:t>
            </a:fld>
            <a:endParaRPr lang="en-US"/>
          </a:p>
        </p:txBody>
      </p:sp>
    </p:spTree>
    <p:extLst>
      <p:ext uri="{BB962C8B-B14F-4D97-AF65-F5344CB8AC3E}">
        <p14:creationId xmlns:p14="http://schemas.microsoft.com/office/powerpoint/2010/main" val="3950930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Where did the idea for this came from?</a:t>
            </a:r>
            <a:endParaRPr lang="en-US"/>
          </a:p>
          <a:p>
            <a:pPr marL="171450" indent="-171450">
              <a:buFont typeface="Calibri"/>
              <a:buChar char="-"/>
            </a:pPr>
            <a:r>
              <a:rPr lang="en-US">
                <a:latin typeface="Calibri"/>
                <a:ea typeface="Calibri"/>
                <a:cs typeface="Calibri"/>
              </a:rPr>
              <a:t>FOLIO required the GALILEO dev team to join with the GIL team to both retool existing Alma/Primo integrations, and create new ones:</a:t>
            </a:r>
            <a:endParaRPr lang="en-US">
              <a:latin typeface="Aptos" panose="02110004020202020204"/>
              <a:ea typeface="Calibri"/>
              <a:cs typeface="Calibri"/>
            </a:endParaRPr>
          </a:p>
          <a:p>
            <a:pPr lvl="1" indent="-171450">
              <a:buFont typeface="Courier New"/>
              <a:buChar char="o"/>
            </a:pPr>
            <a:r>
              <a:rPr lang="en-US" dirty="0">
                <a:latin typeface="Calibri"/>
                <a:ea typeface="Calibri"/>
                <a:cs typeface="Calibri"/>
              </a:rPr>
              <a:t>NEW FOLIO work focused around the LACK of Analytics in FOLIO.  </a:t>
            </a:r>
            <a:r>
              <a:rPr lang="en-US" dirty="0" err="1">
                <a:latin typeface="Calibri"/>
                <a:ea typeface="Calibri"/>
                <a:cs typeface="Calibri"/>
              </a:rPr>
              <a:t>Metabase</a:t>
            </a:r>
            <a:r>
              <a:rPr lang="en-US" dirty="0">
                <a:latin typeface="Calibri"/>
                <a:ea typeface="Calibri"/>
                <a:cs typeface="Calibri"/>
              </a:rPr>
              <a:t> and </a:t>
            </a:r>
            <a:r>
              <a:rPr lang="en-US" dirty="0" err="1">
                <a:latin typeface="Calibri"/>
                <a:ea typeface="Calibri"/>
                <a:cs typeface="Calibri"/>
              </a:rPr>
              <a:t>LDlite</a:t>
            </a:r>
            <a:r>
              <a:rPr lang="en-US" dirty="0">
                <a:latin typeface="Calibri"/>
                <a:ea typeface="Calibri"/>
                <a:cs typeface="Calibri"/>
              </a:rPr>
              <a:t>.</a:t>
            </a:r>
          </a:p>
          <a:p>
            <a:pPr lvl="1" indent="-171450">
              <a:buFont typeface="Courier New"/>
              <a:buChar char="o"/>
            </a:pPr>
            <a:r>
              <a:rPr lang="en-US">
                <a:latin typeface="Calibri"/>
                <a:ea typeface="Calibri"/>
                <a:cs typeface="Calibri"/>
              </a:rPr>
              <a:t>It also involved re-tooling the GIL integrations with Alma</a:t>
            </a:r>
          </a:p>
          <a:p>
            <a:pPr lvl="2" indent="-171450">
              <a:buFont typeface="Wingdings"/>
              <a:buChar char="§"/>
            </a:pPr>
            <a:r>
              <a:rPr lang="en-US" dirty="0">
                <a:latin typeface="Calibri"/>
                <a:ea typeface="Calibri"/>
                <a:cs typeface="Calibri"/>
              </a:rPr>
              <a:t>OCLC Nightly sync, Patron Loads, Gil Express Blocking, Inst Billing, New Titles, </a:t>
            </a:r>
            <a:r>
              <a:rPr lang="en-US" dirty="0" err="1">
                <a:latin typeface="Calibri"/>
                <a:ea typeface="Calibri"/>
                <a:cs typeface="Calibri"/>
              </a:rPr>
              <a:t>etc</a:t>
            </a:r>
            <a:endParaRPr lang="en-US" dirty="0">
              <a:latin typeface="Calibri"/>
              <a:ea typeface="Calibri"/>
              <a:cs typeface="Calibri"/>
            </a:endParaRPr>
          </a:p>
          <a:p>
            <a:pPr marL="171450" indent="-171450">
              <a:buFont typeface="Calibri"/>
              <a:buChar char="-"/>
            </a:pPr>
            <a:r>
              <a:rPr lang="en-US" dirty="0">
                <a:latin typeface="Calibri"/>
                <a:ea typeface="Calibri"/>
                <a:cs typeface="Calibri"/>
              </a:rPr>
              <a:t>We saw this as an opportunity to CONSOLIDATE separate GIL tools into one place, we had planned to do this after FOLIO go-live.</a:t>
            </a:r>
            <a:endParaRPr lang="en-US" dirty="0">
              <a:latin typeface="Aptos" panose="02110004020202020204"/>
              <a:ea typeface="Calibri"/>
              <a:cs typeface="Calibri"/>
            </a:endParaRPr>
          </a:p>
          <a:p>
            <a:pPr marL="171450" indent="-171450">
              <a:buFont typeface="Calibri"/>
              <a:buChar char="-"/>
            </a:pPr>
            <a:r>
              <a:rPr lang="en-US" dirty="0">
                <a:latin typeface="Calibri"/>
                <a:ea typeface="Calibri"/>
                <a:cs typeface="Calibri"/>
              </a:rPr>
              <a:t>Obviously we're not migrating to FOLIO, but the desire and benefits from consolidating into one place and giving institutions a window. Into these tools.</a:t>
            </a:r>
          </a:p>
          <a:p>
            <a:pPr marL="171450" indent="-171450">
              <a:buFont typeface="Calibri"/>
              <a:buChar char="-"/>
            </a:pPr>
            <a:r>
              <a:rPr lang="en-US" dirty="0">
                <a:latin typeface="Aptos"/>
                <a:ea typeface="Calibri"/>
                <a:cs typeface="Calibri"/>
              </a:rPr>
              <a:t>This was a </a:t>
            </a:r>
            <a:r>
              <a:rPr lang="en-US">
                <a:latin typeface="Aptos"/>
                <a:ea typeface="Calibri"/>
                <a:cs typeface="Calibri"/>
              </a:rPr>
              <a:t>necessity for FOLIO, for Alma/Primo it's cake icing.</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3628B91-AAA4-4C6F-9037-6EFE50C59DD0}" type="slidenum">
              <a:rPr lang="en-US" smtClean="0"/>
              <a:t>31</a:t>
            </a:fld>
            <a:endParaRPr lang="en-US"/>
          </a:p>
        </p:txBody>
      </p:sp>
    </p:spTree>
    <p:extLst>
      <p:ext uri="{BB962C8B-B14F-4D97-AF65-F5344CB8AC3E}">
        <p14:creationId xmlns:p14="http://schemas.microsoft.com/office/powerpoint/2010/main" val="65931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Quick example. Patron loads, to illustrate what this may look like for ONE of the tools:</a:t>
            </a:r>
          </a:p>
          <a:p>
            <a:pPr marL="171450" indent="-171450">
              <a:buFont typeface="Calibri"/>
              <a:buChar char="-"/>
            </a:pPr>
            <a:r>
              <a:rPr lang="en-US">
                <a:latin typeface="Calibri"/>
                <a:ea typeface="Calibri"/>
                <a:cs typeface="Calibri"/>
              </a:rPr>
              <a:t>Currently the institutions don't really have a "window" into their own patron loads</a:t>
            </a:r>
          </a:p>
          <a:p>
            <a:pPr marL="171450" indent="-171450">
              <a:buFont typeface="Calibri"/>
              <a:buChar char="-"/>
            </a:pPr>
            <a:r>
              <a:rPr lang="en-US">
                <a:latin typeface="Calibri"/>
                <a:ea typeface="Calibri"/>
                <a:cs typeface="Calibri"/>
              </a:rPr>
              <a:t>Doing this will provide that window and empower institutions to do the things in the slide</a:t>
            </a:r>
          </a:p>
          <a:p>
            <a:pPr lvl="1" indent="-171450">
              <a:buFont typeface="Courier New"/>
              <a:buChar char="o"/>
            </a:pPr>
            <a:r>
              <a:rPr lang="en-US">
                <a:latin typeface="Calibri"/>
                <a:ea typeface="Calibri"/>
                <a:cs typeface="Calibri"/>
              </a:rPr>
              <a:t>Configure their loads. Patron group mapping, etc.</a:t>
            </a:r>
            <a:endParaRPr lang="en-US">
              <a:latin typeface="Aptos" panose="02110004020202020204"/>
              <a:ea typeface="Calibri"/>
              <a:cs typeface="Calibri"/>
            </a:endParaRPr>
          </a:p>
          <a:p>
            <a:pPr lvl="1" indent="-171450">
              <a:buFont typeface="Courier New"/>
              <a:buChar char="o"/>
            </a:pPr>
            <a:r>
              <a:rPr lang="en-US">
                <a:latin typeface="Calibri"/>
                <a:ea typeface="Calibri"/>
                <a:cs typeface="Calibri"/>
              </a:rPr>
              <a:t>Manually run their own loads when needed.  Like to reset expire dates. </a:t>
            </a:r>
          </a:p>
          <a:p>
            <a:pPr lvl="1" indent="-171450">
              <a:buFont typeface="Courier New"/>
              <a:buChar char="o"/>
            </a:pPr>
            <a:r>
              <a:rPr lang="en-US">
                <a:latin typeface="Calibri"/>
                <a:ea typeface="Calibri"/>
                <a:cs typeface="Calibri"/>
              </a:rPr>
              <a:t>View load history and stats. </a:t>
            </a:r>
          </a:p>
          <a:p>
            <a:pPr lvl="1" indent="-171450">
              <a:buFont typeface="Courier New"/>
              <a:buChar char="o"/>
            </a:pPr>
            <a:r>
              <a:rPr lang="en-US">
                <a:latin typeface="Calibri"/>
                <a:ea typeface="Calibri"/>
                <a:cs typeface="Calibri"/>
              </a:rPr>
              <a:t>Configure notifications</a:t>
            </a:r>
          </a:p>
        </p:txBody>
      </p:sp>
      <p:sp>
        <p:nvSpPr>
          <p:cNvPr id="4" name="Slide Number Placeholder 3"/>
          <p:cNvSpPr>
            <a:spLocks noGrp="1"/>
          </p:cNvSpPr>
          <p:nvPr>
            <p:ph type="sldNum" sz="quarter" idx="5"/>
          </p:nvPr>
        </p:nvSpPr>
        <p:spPr/>
        <p:txBody>
          <a:bodyPr/>
          <a:lstStyle/>
          <a:p>
            <a:fld id="{93628B91-AAA4-4C6F-9037-6EFE50C59DD0}" type="slidenum">
              <a:rPr lang="en-US" smtClean="0"/>
              <a:t>32</a:t>
            </a:fld>
            <a:endParaRPr lang="en-US"/>
          </a:p>
        </p:txBody>
      </p:sp>
    </p:spTree>
    <p:extLst>
      <p:ext uri="{BB962C8B-B14F-4D97-AF65-F5344CB8AC3E}">
        <p14:creationId xmlns:p14="http://schemas.microsoft.com/office/powerpoint/2010/main" val="361259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important thing about importing records is to know your data</a:t>
            </a:r>
          </a:p>
        </p:txBody>
      </p:sp>
      <p:sp>
        <p:nvSpPr>
          <p:cNvPr id="4" name="Slide Number Placeholder 3"/>
          <p:cNvSpPr>
            <a:spLocks noGrp="1"/>
          </p:cNvSpPr>
          <p:nvPr>
            <p:ph type="sldNum" sz="quarter" idx="5"/>
          </p:nvPr>
        </p:nvSpPr>
        <p:spPr/>
        <p:txBody>
          <a:bodyPr/>
          <a:lstStyle/>
          <a:p>
            <a:fld id="{93628B91-AAA4-4C6F-9037-6EFE50C59DD0}" type="slidenum">
              <a:rPr lang="en-US" smtClean="0"/>
              <a:t>4</a:t>
            </a:fld>
            <a:endParaRPr lang="en-US"/>
          </a:p>
        </p:txBody>
      </p:sp>
    </p:spTree>
    <p:extLst>
      <p:ext uri="{BB962C8B-B14F-4D97-AF65-F5344CB8AC3E}">
        <p14:creationId xmlns:p14="http://schemas.microsoft.com/office/powerpoint/2010/main" val="2248061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53DB-50DA-8713-C2B8-AB44B6EF6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BAF59-7DDB-0F6A-5A65-62FFEDCFF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1D87B-F9DF-9E01-2209-C4CE17E7247A}"/>
              </a:ext>
            </a:extLst>
          </p:cNvPr>
          <p:cNvSpPr>
            <a:spLocks noGrp="1"/>
          </p:cNvSpPr>
          <p:nvPr>
            <p:ph type="body" idx="1"/>
          </p:nvPr>
        </p:nvSpPr>
        <p:spPr/>
        <p:txBody>
          <a:bodyPr/>
          <a:lstStyle/>
          <a:p>
            <a:r>
              <a:rPr lang="en-US">
                <a:latin typeface="Calibri"/>
                <a:ea typeface="Calibri"/>
                <a:cs typeface="Calibri"/>
              </a:rPr>
              <a:t>Other Tools will likely include:</a:t>
            </a:r>
          </a:p>
          <a:p>
            <a:pPr marL="171450" indent="-171450">
              <a:buFont typeface="Calibri"/>
              <a:buChar char="-"/>
            </a:pPr>
            <a:r>
              <a:rPr lang="en-US">
                <a:latin typeface="Calibri"/>
                <a:ea typeface="Calibri"/>
                <a:cs typeface="Calibri"/>
              </a:rPr>
              <a:t>GIL Express Blocking</a:t>
            </a:r>
          </a:p>
          <a:p>
            <a:pPr marL="171450" indent="-171450">
              <a:buFont typeface="Calibri"/>
              <a:buChar char="-"/>
            </a:pPr>
            <a:r>
              <a:rPr lang="en-US">
                <a:latin typeface="Calibri"/>
                <a:ea typeface="Calibri"/>
                <a:cs typeface="Calibri"/>
              </a:rPr>
              <a:t>Institutional Billing</a:t>
            </a:r>
          </a:p>
          <a:p>
            <a:pPr marL="171450" indent="-171450">
              <a:buFont typeface="Calibri"/>
              <a:buChar char="-"/>
            </a:pPr>
            <a:r>
              <a:rPr lang="en-US">
                <a:latin typeface="Calibri"/>
                <a:ea typeface="Calibri"/>
                <a:cs typeface="Calibri"/>
              </a:rPr>
              <a:t>New Titles</a:t>
            </a:r>
          </a:p>
          <a:p>
            <a:pPr marL="171450" indent="-171450">
              <a:buFont typeface="Calibri"/>
              <a:buChar char="-"/>
            </a:pPr>
            <a:r>
              <a:rPr lang="en-US">
                <a:latin typeface="Calibri"/>
                <a:ea typeface="Calibri"/>
                <a:cs typeface="Calibri"/>
              </a:rPr>
              <a:t>Views into nightly processes like EDS Catalog uploads and OCLC nightly sync.</a:t>
            </a:r>
          </a:p>
        </p:txBody>
      </p:sp>
      <p:sp>
        <p:nvSpPr>
          <p:cNvPr id="4" name="Slide Number Placeholder 3">
            <a:extLst>
              <a:ext uri="{FF2B5EF4-FFF2-40B4-BE49-F238E27FC236}">
                <a16:creationId xmlns:a16="http://schemas.microsoft.com/office/drawing/2014/main" id="{B85CD6F0-D1BF-4326-F644-95524C9130DD}"/>
              </a:ext>
            </a:extLst>
          </p:cNvPr>
          <p:cNvSpPr>
            <a:spLocks noGrp="1"/>
          </p:cNvSpPr>
          <p:nvPr>
            <p:ph type="sldNum" sz="quarter" idx="5"/>
          </p:nvPr>
        </p:nvSpPr>
        <p:spPr/>
        <p:txBody>
          <a:bodyPr/>
          <a:lstStyle/>
          <a:p>
            <a:fld id="{93628B91-AAA4-4C6F-9037-6EFE50C59DD0}" type="slidenum">
              <a:rPr lang="en-US" smtClean="0"/>
              <a:t>33</a:t>
            </a:fld>
            <a:endParaRPr lang="en-US"/>
          </a:p>
        </p:txBody>
      </p:sp>
    </p:spTree>
    <p:extLst>
      <p:ext uri="{BB962C8B-B14F-4D97-AF65-F5344CB8AC3E}">
        <p14:creationId xmlns:p14="http://schemas.microsoft.com/office/powerpoint/2010/main" val="414963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Brief demo.  Use VSU </a:t>
            </a:r>
            <a:r>
              <a:rPr lang="en-US" err="1">
                <a:latin typeface="Calibri"/>
                <a:ea typeface="Calibri"/>
                <a:cs typeface="Calibri"/>
              </a:rPr>
              <a:t>inst</a:t>
            </a:r>
            <a:r>
              <a:rPr lang="en-US">
                <a:latin typeface="Calibri"/>
                <a:ea typeface="Calibri"/>
                <a:cs typeface="Calibri"/>
              </a:rPr>
              <a:t> user.</a:t>
            </a:r>
          </a:p>
        </p:txBody>
      </p:sp>
      <p:sp>
        <p:nvSpPr>
          <p:cNvPr id="4" name="Slide Number Placeholder 3"/>
          <p:cNvSpPr>
            <a:spLocks noGrp="1"/>
          </p:cNvSpPr>
          <p:nvPr>
            <p:ph type="sldNum" sz="quarter" idx="5"/>
          </p:nvPr>
        </p:nvSpPr>
        <p:spPr/>
        <p:txBody>
          <a:bodyPr/>
          <a:lstStyle/>
          <a:p>
            <a:fld id="{93628B91-AAA4-4C6F-9037-6EFE50C59DD0}" type="slidenum">
              <a:rPr lang="en-US" smtClean="0"/>
              <a:t>34</a:t>
            </a:fld>
            <a:endParaRPr lang="en-US"/>
          </a:p>
        </p:txBody>
      </p:sp>
    </p:spTree>
    <p:extLst>
      <p:ext uri="{BB962C8B-B14F-4D97-AF65-F5344CB8AC3E}">
        <p14:creationId xmlns:p14="http://schemas.microsoft.com/office/powerpoint/2010/main" val="2453309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3336-CC6D-AEBF-2176-442625C20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777A0-5FA1-F5A8-343C-94219512F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5E420-1E3F-19C0-C253-A7AFAD8531E0}"/>
              </a:ext>
            </a:extLst>
          </p:cNvPr>
          <p:cNvSpPr>
            <a:spLocks noGrp="1"/>
          </p:cNvSpPr>
          <p:nvPr>
            <p:ph type="body" idx="1"/>
          </p:nvPr>
        </p:nvSpPr>
        <p:spPr/>
        <p:txBody>
          <a:bodyPr/>
          <a:lstStyle/>
          <a:p>
            <a:r>
              <a:rPr lang="en-US">
                <a:latin typeface="Calibri"/>
                <a:ea typeface="Calibri"/>
                <a:cs typeface="Calibri"/>
              </a:rPr>
              <a:t>GIL Institution Page for VSU.  Note the GIL Tools buttons at the top.</a:t>
            </a:r>
          </a:p>
        </p:txBody>
      </p:sp>
      <p:sp>
        <p:nvSpPr>
          <p:cNvPr id="4" name="Slide Number Placeholder 3">
            <a:extLst>
              <a:ext uri="{FF2B5EF4-FFF2-40B4-BE49-F238E27FC236}">
                <a16:creationId xmlns:a16="http://schemas.microsoft.com/office/drawing/2014/main" id="{3AE7EE20-A849-1404-E0D5-BF1222966C40}"/>
              </a:ext>
            </a:extLst>
          </p:cNvPr>
          <p:cNvSpPr>
            <a:spLocks noGrp="1"/>
          </p:cNvSpPr>
          <p:nvPr>
            <p:ph type="sldNum" sz="quarter" idx="5"/>
          </p:nvPr>
        </p:nvSpPr>
        <p:spPr/>
        <p:txBody>
          <a:bodyPr/>
          <a:lstStyle/>
          <a:p>
            <a:fld id="{93628B91-AAA4-4C6F-9037-6EFE50C59DD0}" type="slidenum">
              <a:rPr lang="en-US" smtClean="0"/>
              <a:t>35</a:t>
            </a:fld>
            <a:endParaRPr lang="en-US"/>
          </a:p>
        </p:txBody>
      </p:sp>
    </p:spTree>
    <p:extLst>
      <p:ext uri="{BB962C8B-B14F-4D97-AF65-F5344CB8AC3E}">
        <p14:creationId xmlns:p14="http://schemas.microsoft.com/office/powerpoint/2010/main" val="68690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5F32-8D6E-5838-A10B-CB897A963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1C851-9D96-6BB3-3997-CEC1F6187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C1A53-4A60-A211-C5CE-73C77DF9BA8A}"/>
              </a:ext>
            </a:extLst>
          </p:cNvPr>
          <p:cNvSpPr>
            <a:spLocks noGrp="1"/>
          </p:cNvSpPr>
          <p:nvPr>
            <p:ph type="body" idx="1"/>
          </p:nvPr>
        </p:nvSpPr>
        <p:spPr/>
        <p:txBody>
          <a:bodyPr/>
          <a:lstStyle/>
          <a:p>
            <a:r>
              <a:rPr lang="en-US">
                <a:latin typeface="Calibri"/>
                <a:ea typeface="Calibri"/>
                <a:cs typeface="Calibri"/>
              </a:rPr>
              <a:t>GIL Contacts Page</a:t>
            </a:r>
          </a:p>
        </p:txBody>
      </p:sp>
      <p:sp>
        <p:nvSpPr>
          <p:cNvPr id="4" name="Slide Number Placeholder 3">
            <a:extLst>
              <a:ext uri="{FF2B5EF4-FFF2-40B4-BE49-F238E27FC236}">
                <a16:creationId xmlns:a16="http://schemas.microsoft.com/office/drawing/2014/main" id="{746D31A5-4DE4-4EBD-7D11-7076354B3736}"/>
              </a:ext>
            </a:extLst>
          </p:cNvPr>
          <p:cNvSpPr>
            <a:spLocks noGrp="1"/>
          </p:cNvSpPr>
          <p:nvPr>
            <p:ph type="sldNum" sz="quarter" idx="5"/>
          </p:nvPr>
        </p:nvSpPr>
        <p:spPr/>
        <p:txBody>
          <a:bodyPr/>
          <a:lstStyle/>
          <a:p>
            <a:fld id="{93628B91-AAA4-4C6F-9037-6EFE50C59DD0}" type="slidenum">
              <a:rPr lang="en-US" smtClean="0"/>
              <a:t>36</a:t>
            </a:fld>
            <a:endParaRPr lang="en-US"/>
          </a:p>
        </p:txBody>
      </p:sp>
    </p:spTree>
    <p:extLst>
      <p:ext uri="{BB962C8B-B14F-4D97-AF65-F5344CB8AC3E}">
        <p14:creationId xmlns:p14="http://schemas.microsoft.com/office/powerpoint/2010/main" val="1454343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574E-8B60-7234-EE6E-21A930256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A39AE-7000-9392-48B8-04FC18CA5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B326D-DE37-9CB6-3592-F1BFEC3DD7DF}"/>
              </a:ext>
            </a:extLst>
          </p:cNvPr>
          <p:cNvSpPr>
            <a:spLocks noGrp="1"/>
          </p:cNvSpPr>
          <p:nvPr>
            <p:ph type="body" idx="1"/>
          </p:nvPr>
        </p:nvSpPr>
        <p:spPr/>
        <p:txBody>
          <a:bodyPr/>
          <a:lstStyle/>
          <a:p>
            <a:r>
              <a:rPr lang="en-US">
                <a:latin typeface="Calibri"/>
                <a:ea typeface="Calibri"/>
                <a:cs typeface="Calibri"/>
              </a:rPr>
              <a:t>Patron Load Info Page for VSU</a:t>
            </a:r>
          </a:p>
        </p:txBody>
      </p:sp>
      <p:sp>
        <p:nvSpPr>
          <p:cNvPr id="4" name="Slide Number Placeholder 3">
            <a:extLst>
              <a:ext uri="{FF2B5EF4-FFF2-40B4-BE49-F238E27FC236}">
                <a16:creationId xmlns:a16="http://schemas.microsoft.com/office/drawing/2014/main" id="{852E4C1A-1385-98D4-2AA4-AE03DB1DC680}"/>
              </a:ext>
            </a:extLst>
          </p:cNvPr>
          <p:cNvSpPr>
            <a:spLocks noGrp="1"/>
          </p:cNvSpPr>
          <p:nvPr>
            <p:ph type="sldNum" sz="quarter" idx="5"/>
          </p:nvPr>
        </p:nvSpPr>
        <p:spPr/>
        <p:txBody>
          <a:bodyPr/>
          <a:lstStyle/>
          <a:p>
            <a:fld id="{93628B91-AAA4-4C6F-9037-6EFE50C59DD0}" type="slidenum">
              <a:rPr lang="en-US" smtClean="0"/>
              <a:t>37</a:t>
            </a:fld>
            <a:endParaRPr lang="en-US"/>
          </a:p>
        </p:txBody>
      </p:sp>
    </p:spTree>
    <p:extLst>
      <p:ext uri="{BB962C8B-B14F-4D97-AF65-F5344CB8AC3E}">
        <p14:creationId xmlns:p14="http://schemas.microsoft.com/office/powerpoint/2010/main" val="1189399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CA018-F353-F3AF-0018-6751483B24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FCE1C-B12F-B27E-DC13-D2CB38B08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D4613-0651-EF91-AB1F-43734AA364B4}"/>
              </a:ext>
            </a:extLst>
          </p:cNvPr>
          <p:cNvSpPr>
            <a:spLocks noGrp="1"/>
          </p:cNvSpPr>
          <p:nvPr>
            <p:ph type="body" idx="1"/>
          </p:nvPr>
        </p:nvSpPr>
        <p:spPr/>
        <p:txBody>
          <a:bodyPr/>
          <a:lstStyle/>
          <a:p>
            <a:r>
              <a:rPr lang="en-US">
                <a:latin typeface="Calibri"/>
                <a:ea typeface="Calibri"/>
                <a:cs typeface="Calibri"/>
              </a:rPr>
              <a:t>Patron Load Info Page for UGA to illustrate expiration dates</a:t>
            </a:r>
          </a:p>
        </p:txBody>
      </p:sp>
      <p:sp>
        <p:nvSpPr>
          <p:cNvPr id="4" name="Slide Number Placeholder 3">
            <a:extLst>
              <a:ext uri="{FF2B5EF4-FFF2-40B4-BE49-F238E27FC236}">
                <a16:creationId xmlns:a16="http://schemas.microsoft.com/office/drawing/2014/main" id="{5EDFFDFA-3E5E-6393-CBCD-E45A36DB9EFA}"/>
              </a:ext>
            </a:extLst>
          </p:cNvPr>
          <p:cNvSpPr>
            <a:spLocks noGrp="1"/>
          </p:cNvSpPr>
          <p:nvPr>
            <p:ph type="sldNum" sz="quarter" idx="5"/>
          </p:nvPr>
        </p:nvSpPr>
        <p:spPr/>
        <p:txBody>
          <a:bodyPr/>
          <a:lstStyle/>
          <a:p>
            <a:fld id="{93628B91-AAA4-4C6F-9037-6EFE50C59DD0}" type="slidenum">
              <a:rPr lang="en-US" smtClean="0"/>
              <a:t>38</a:t>
            </a:fld>
            <a:endParaRPr lang="en-US"/>
          </a:p>
        </p:txBody>
      </p:sp>
    </p:spTree>
    <p:extLst>
      <p:ext uri="{BB962C8B-B14F-4D97-AF65-F5344CB8AC3E}">
        <p14:creationId xmlns:p14="http://schemas.microsoft.com/office/powerpoint/2010/main" val="261582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D462-9A45-464A-4E67-9D7F5A23D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43AFC-3B46-C322-F5D0-D568C31B0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39711-A7A1-F577-059D-DC93DF096347}"/>
              </a:ext>
            </a:extLst>
          </p:cNvPr>
          <p:cNvSpPr>
            <a:spLocks noGrp="1"/>
          </p:cNvSpPr>
          <p:nvPr>
            <p:ph type="body" idx="1"/>
          </p:nvPr>
        </p:nvSpPr>
        <p:spPr/>
        <p:txBody>
          <a:bodyPr/>
          <a:lstStyle/>
          <a:p>
            <a:r>
              <a:rPr lang="en-US">
                <a:latin typeface="Calibri"/>
                <a:ea typeface="Calibri"/>
                <a:cs typeface="Calibri"/>
              </a:rPr>
              <a:t>Patron Load Edit Page for UGA</a:t>
            </a:r>
          </a:p>
        </p:txBody>
      </p:sp>
      <p:sp>
        <p:nvSpPr>
          <p:cNvPr id="4" name="Slide Number Placeholder 3">
            <a:extLst>
              <a:ext uri="{FF2B5EF4-FFF2-40B4-BE49-F238E27FC236}">
                <a16:creationId xmlns:a16="http://schemas.microsoft.com/office/drawing/2014/main" id="{E14A24ED-9F6A-6C36-A30B-2B3D6E050BEC}"/>
              </a:ext>
            </a:extLst>
          </p:cNvPr>
          <p:cNvSpPr>
            <a:spLocks noGrp="1"/>
          </p:cNvSpPr>
          <p:nvPr>
            <p:ph type="sldNum" sz="quarter" idx="5"/>
          </p:nvPr>
        </p:nvSpPr>
        <p:spPr/>
        <p:txBody>
          <a:bodyPr/>
          <a:lstStyle/>
          <a:p>
            <a:fld id="{93628B91-AAA4-4C6F-9037-6EFE50C59DD0}" type="slidenum">
              <a:rPr lang="en-US" smtClean="0"/>
              <a:t>39</a:t>
            </a:fld>
            <a:endParaRPr lang="en-US"/>
          </a:p>
        </p:txBody>
      </p:sp>
    </p:spTree>
    <p:extLst>
      <p:ext uri="{BB962C8B-B14F-4D97-AF65-F5344CB8AC3E}">
        <p14:creationId xmlns:p14="http://schemas.microsoft.com/office/powerpoint/2010/main" val="1895541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Re-iterating Long term benef</a:t>
            </a:r>
            <a:r>
              <a:rPr lang="en-US">
                <a:solidFill>
                  <a:srgbClr val="000000"/>
                </a:solidFill>
                <a:latin typeface="Calibri"/>
                <a:ea typeface="Calibri"/>
                <a:cs typeface="Calibri"/>
              </a:rPr>
              <a:t>its</a:t>
            </a:r>
            <a:r>
              <a:rPr lang="en-US" dirty="0">
                <a:latin typeface="Calibri"/>
                <a:ea typeface="Calibri"/>
                <a:cs typeface="Calibri"/>
              </a:rPr>
              <a:t> </a:t>
            </a:r>
          </a:p>
          <a:p>
            <a:endParaRPr lang="en-US" dirty="0">
              <a:latin typeface="Calibri"/>
              <a:ea typeface="Calibri"/>
              <a:cs typeface="Calibri"/>
            </a:endParaRPr>
          </a:p>
          <a:p>
            <a:pPr marL="171450" indent="-171450">
              <a:buFont typeface="Calibri"/>
              <a:buChar char="-"/>
            </a:pPr>
            <a:r>
              <a:rPr lang="en-US" dirty="0">
                <a:latin typeface="Calibri"/>
                <a:ea typeface="Calibri"/>
                <a:cs typeface="Calibri"/>
              </a:rPr>
              <a:t>More </a:t>
            </a:r>
            <a:r>
              <a:rPr lang="en-US" dirty="0" err="1">
                <a:latin typeface="Calibri"/>
                <a:ea typeface="Calibri"/>
                <a:cs typeface="Calibri"/>
              </a:rPr>
              <a:t>devs</a:t>
            </a:r>
            <a:r>
              <a:rPr lang="en-US">
                <a:latin typeface="Calibri"/>
                <a:ea typeface="Calibri"/>
                <a:cs typeface="Calibri"/>
              </a:rPr>
              <a:t> will understand working with GIL tools, Alma APIs, etc.  One platform where we build Api frameworks all tools can use</a:t>
            </a:r>
          </a:p>
          <a:p>
            <a:pPr marL="171450" indent="-171450">
              <a:buFont typeface="Calibri"/>
              <a:buChar char="-"/>
            </a:pPr>
            <a:r>
              <a:rPr lang="en-US">
                <a:latin typeface="Calibri"/>
                <a:ea typeface="Calibri"/>
                <a:cs typeface="Calibri"/>
              </a:rPr>
              <a:t>Consistent</a:t>
            </a:r>
            <a:r>
              <a:rPr lang="en-US" dirty="0">
                <a:latin typeface="Calibri"/>
                <a:ea typeface="Calibri"/>
                <a:cs typeface="Calibri"/>
              </a:rPr>
              <a:t> user experience</a:t>
            </a:r>
          </a:p>
          <a:p>
            <a:pPr marL="171450" indent="-171450">
              <a:buFont typeface="Calibri"/>
              <a:buChar char="-"/>
            </a:pPr>
            <a:r>
              <a:rPr lang="en-US" dirty="0">
                <a:latin typeface="Calibri"/>
                <a:ea typeface="Calibri"/>
                <a:cs typeface="Calibri"/>
              </a:rPr>
              <a:t>Institutions are empowered to manage their</a:t>
            </a:r>
            <a:r>
              <a:rPr lang="en-US">
                <a:latin typeface="Calibri"/>
                <a:ea typeface="Calibri"/>
                <a:cs typeface="Calibri"/>
              </a:rPr>
              <a:t> own Alma/Primo integrations (If they want)</a:t>
            </a:r>
            <a:endParaRPr lang="en-US" dirty="0">
              <a:latin typeface="Calibri"/>
              <a:ea typeface="Calibri"/>
              <a:cs typeface="Calibri"/>
            </a:endParaRPr>
          </a:p>
          <a:p>
            <a:pPr marL="171450" indent="-171450">
              <a:buFont typeface="Calibri"/>
              <a:buChar char="-"/>
            </a:pPr>
            <a:r>
              <a:rPr lang="en-US" dirty="0">
                <a:latin typeface="Calibri"/>
                <a:ea typeface="Calibri"/>
                <a:cs typeface="Calibri"/>
              </a:rPr>
              <a:t>Are for future integrations, where we're building/refining a framework for building things with Alma/Primo</a:t>
            </a:r>
            <a:br>
              <a:rPr lang="en-US" dirty="0">
                <a:latin typeface="Calibri"/>
                <a:ea typeface="Calibri"/>
                <a:cs typeface="Calibri"/>
              </a:rPr>
            </a:b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93628B91-AAA4-4C6F-9037-6EFE50C59DD0}" type="slidenum">
              <a:rPr lang="en-US" smtClean="0"/>
              <a:t>40</a:t>
            </a:fld>
            <a:endParaRPr lang="en-US"/>
          </a:p>
        </p:txBody>
      </p:sp>
    </p:spTree>
    <p:extLst>
      <p:ext uri="{BB962C8B-B14F-4D97-AF65-F5344CB8AC3E}">
        <p14:creationId xmlns:p14="http://schemas.microsoft.com/office/powerpoint/2010/main" val="2983521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B1BA6-3099-6141-CD0B-74D0AA873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71B7E-00F9-10F6-15D4-87E31C8C1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7BBCA-25E0-9A22-3B94-1009612967DC}"/>
              </a:ext>
            </a:extLst>
          </p:cNvPr>
          <p:cNvSpPr>
            <a:spLocks noGrp="1"/>
          </p:cNvSpPr>
          <p:nvPr>
            <p:ph type="body" idx="1"/>
          </p:nvPr>
        </p:nvSpPr>
        <p:spPr/>
        <p:txBody>
          <a:bodyPr/>
          <a:lstStyle/>
          <a:p>
            <a:r>
              <a:rPr lang="en-US">
                <a:latin typeface="Calibri"/>
                <a:ea typeface="Calibri"/>
                <a:cs typeface="Calibri"/>
              </a:rPr>
              <a:t>The gist: </a:t>
            </a:r>
            <a:r>
              <a:rPr lang="en-US"/>
              <a:t>What can we do within Alma? </a:t>
            </a:r>
          </a:p>
          <a:p>
            <a:pPr marL="171450" indent="-171450">
              <a:buFont typeface="Calibri"/>
              <a:buChar char="-"/>
            </a:pPr>
            <a:r>
              <a:rPr lang="en-US"/>
              <a:t>We're</a:t>
            </a:r>
            <a:r>
              <a:rPr lang="en-US">
                <a:latin typeface="Aptos"/>
                <a:ea typeface="Calibri"/>
                <a:cs typeface="Calibri"/>
              </a:rPr>
              <a:t> not ignoring what might be possible to implement WITHIN ALMA ITSELF</a:t>
            </a:r>
          </a:p>
          <a:p>
            <a:pPr marL="171450" indent="-171450">
              <a:buFont typeface="Calibri"/>
              <a:buChar char="-"/>
            </a:pPr>
            <a:r>
              <a:rPr lang="en-US">
                <a:latin typeface="Calibri"/>
                <a:ea typeface="Calibri"/>
                <a:cs typeface="Calibri"/>
              </a:rPr>
              <a:t>First off, Chris F built an Alma Cloud App, so we have some expertise there.</a:t>
            </a:r>
          </a:p>
          <a:p>
            <a:pPr marL="171450" indent="-171450">
              <a:buFont typeface="Calibri"/>
              <a:buChar char="-"/>
            </a:pPr>
            <a:r>
              <a:rPr lang="en-US">
                <a:latin typeface="Calibri"/>
                <a:ea typeface="Calibri"/>
                <a:cs typeface="Calibri"/>
              </a:rPr>
              <a:t>We reserve the right to go into a different direction for some of the existing things (or new things) if they would be better suited as something like an Alma cloud app.</a:t>
            </a:r>
          </a:p>
          <a:p>
            <a:pPr marL="171450" indent="-171450">
              <a:buFont typeface="Calibri"/>
              <a:buChar char="-"/>
            </a:pPr>
            <a:r>
              <a:rPr lang="en-US">
                <a:latin typeface="Calibri"/>
                <a:ea typeface="Calibri"/>
                <a:cs typeface="Calibri"/>
              </a:rPr>
              <a:t>NOTE WE DON'T HAVE Library Open Workflows. </a:t>
            </a:r>
          </a:p>
        </p:txBody>
      </p:sp>
      <p:sp>
        <p:nvSpPr>
          <p:cNvPr id="4" name="Slide Number Placeholder 3">
            <a:extLst>
              <a:ext uri="{FF2B5EF4-FFF2-40B4-BE49-F238E27FC236}">
                <a16:creationId xmlns:a16="http://schemas.microsoft.com/office/drawing/2014/main" id="{8CA19026-369B-A3AA-636B-B76634BD3E15}"/>
              </a:ext>
            </a:extLst>
          </p:cNvPr>
          <p:cNvSpPr>
            <a:spLocks noGrp="1"/>
          </p:cNvSpPr>
          <p:nvPr>
            <p:ph type="sldNum" sz="quarter" idx="5"/>
          </p:nvPr>
        </p:nvSpPr>
        <p:spPr/>
        <p:txBody>
          <a:bodyPr/>
          <a:lstStyle/>
          <a:p>
            <a:fld id="{93628B91-AAA4-4C6F-9037-6EFE50C59DD0}" type="slidenum">
              <a:rPr lang="en-US" smtClean="0"/>
              <a:t>41</a:t>
            </a:fld>
            <a:endParaRPr lang="en-US"/>
          </a:p>
        </p:txBody>
      </p:sp>
    </p:spTree>
    <p:extLst>
      <p:ext uri="{BB962C8B-B14F-4D97-AF65-F5344CB8AC3E}">
        <p14:creationId xmlns:p14="http://schemas.microsoft.com/office/powerpoint/2010/main" val="10480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71C40-0E8B-18C8-2BA6-E8BFA7F2F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9B33A-D101-2DF4-4F37-1594347A2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0D66C-46D1-A54E-3C0D-DE084D3F7060}"/>
              </a:ext>
            </a:extLst>
          </p:cNvPr>
          <p:cNvSpPr>
            <a:spLocks noGrp="1"/>
          </p:cNvSpPr>
          <p:nvPr>
            <p:ph type="body" idx="1"/>
          </p:nvPr>
        </p:nvSpPr>
        <p:spPr/>
        <p:txBody>
          <a:bodyPr/>
          <a:lstStyle/>
          <a:p>
            <a:r>
              <a:rPr lang="en-US"/>
              <a:t>All of these considerations will affect your choices when setting up an import profile, and understanding the data you're bringing in will help you avoid bad overlays or duplication.</a:t>
            </a:r>
          </a:p>
          <a:p>
            <a:r>
              <a:rPr lang="en-US"/>
              <a:t>Alma provides a lot of options for importing and matching records, and a lot of opportunities to cause trouble in our shared catalog. Let's look at a few key parts of the import profile.</a:t>
            </a:r>
          </a:p>
        </p:txBody>
      </p:sp>
      <p:sp>
        <p:nvSpPr>
          <p:cNvPr id="4" name="Slide Number Placeholder 3">
            <a:extLst>
              <a:ext uri="{FF2B5EF4-FFF2-40B4-BE49-F238E27FC236}">
                <a16:creationId xmlns:a16="http://schemas.microsoft.com/office/drawing/2014/main" id="{331644A8-1321-04BA-D4C0-4ED2C3FF000F}"/>
              </a:ext>
            </a:extLst>
          </p:cNvPr>
          <p:cNvSpPr>
            <a:spLocks noGrp="1"/>
          </p:cNvSpPr>
          <p:nvPr>
            <p:ph type="sldNum" sz="quarter" idx="5"/>
          </p:nvPr>
        </p:nvSpPr>
        <p:spPr/>
        <p:txBody>
          <a:bodyPr/>
          <a:lstStyle/>
          <a:p>
            <a:fld id="{93628B91-AAA4-4C6F-9037-6EFE50C59DD0}" type="slidenum">
              <a:rPr lang="en-US" smtClean="0"/>
              <a:t>5</a:t>
            </a:fld>
            <a:endParaRPr lang="en-US"/>
          </a:p>
        </p:txBody>
      </p:sp>
    </p:spTree>
    <p:extLst>
      <p:ext uri="{BB962C8B-B14F-4D97-AF65-F5344CB8AC3E}">
        <p14:creationId xmlns:p14="http://schemas.microsoft.com/office/powerpoint/2010/main" val="385212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physical source format, you're likely going to be using a MARC binary or XML file for bibliographic records. You can use the Excel or delimited text options to create bibs, but these are really for special cases like equipment records or adding item records in batches.</a:t>
            </a:r>
          </a:p>
          <a:p>
            <a:r>
              <a:rPr lang="en-US"/>
              <a:t> </a:t>
            </a:r>
          </a:p>
          <a:p>
            <a:r>
              <a:rPr lang="en-US"/>
              <a:t>If you're importing a binary MARC file, you will need to set the encoding format, and this is where you really need to know what you're importing. BIG5 and GBK are for records cataloged in Traditional or Simplified Chinese, which we won't need. You'll need to be able to tell the difference between records with UTF-8 or ISO8859_1 (MARC-8) encoding.</a:t>
            </a:r>
          </a:p>
        </p:txBody>
      </p:sp>
      <p:sp>
        <p:nvSpPr>
          <p:cNvPr id="4" name="Slide Number Placeholder 3"/>
          <p:cNvSpPr>
            <a:spLocks noGrp="1"/>
          </p:cNvSpPr>
          <p:nvPr>
            <p:ph type="sldNum" sz="quarter" idx="5"/>
          </p:nvPr>
        </p:nvSpPr>
        <p:spPr/>
        <p:txBody>
          <a:bodyPr/>
          <a:lstStyle/>
          <a:p>
            <a:fld id="{93628B91-AAA4-4C6F-9037-6EFE50C59DD0}" type="slidenum">
              <a:rPr lang="en-US" smtClean="0"/>
              <a:t>8</a:t>
            </a:fld>
            <a:endParaRPr lang="en-US"/>
          </a:p>
        </p:txBody>
      </p:sp>
    </p:spTree>
    <p:extLst>
      <p:ext uri="{BB962C8B-B14F-4D97-AF65-F5344CB8AC3E}">
        <p14:creationId xmlns:p14="http://schemas.microsoft.com/office/powerpoint/2010/main" val="311026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mis-match in encoding can show up as a broken copyright symbol,</a:t>
            </a:r>
          </a:p>
        </p:txBody>
      </p:sp>
      <p:sp>
        <p:nvSpPr>
          <p:cNvPr id="4" name="Slide Number Placeholder 3"/>
          <p:cNvSpPr>
            <a:spLocks noGrp="1"/>
          </p:cNvSpPr>
          <p:nvPr>
            <p:ph type="sldNum" sz="quarter" idx="5"/>
          </p:nvPr>
        </p:nvSpPr>
        <p:spPr/>
        <p:txBody>
          <a:bodyPr/>
          <a:lstStyle/>
          <a:p>
            <a:fld id="{93628B91-AAA4-4C6F-9037-6EFE50C59DD0}" type="slidenum">
              <a:rPr lang="en-US" smtClean="0"/>
              <a:t>9</a:t>
            </a:fld>
            <a:endParaRPr lang="en-US"/>
          </a:p>
        </p:txBody>
      </p:sp>
    </p:spTree>
    <p:extLst>
      <p:ext uri="{BB962C8B-B14F-4D97-AF65-F5344CB8AC3E}">
        <p14:creationId xmlns:p14="http://schemas.microsoft.com/office/powerpoint/2010/main" val="2448248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diacritical markings,</a:t>
            </a:r>
          </a:p>
        </p:txBody>
      </p:sp>
      <p:sp>
        <p:nvSpPr>
          <p:cNvPr id="4" name="Slide Number Placeholder 3"/>
          <p:cNvSpPr>
            <a:spLocks noGrp="1"/>
          </p:cNvSpPr>
          <p:nvPr>
            <p:ph type="sldNum" sz="quarter" idx="5"/>
          </p:nvPr>
        </p:nvSpPr>
        <p:spPr/>
        <p:txBody>
          <a:bodyPr/>
          <a:lstStyle/>
          <a:p>
            <a:fld id="{93628B91-AAA4-4C6F-9037-6EFE50C59DD0}" type="slidenum">
              <a:rPr lang="en-US" smtClean="0"/>
              <a:t>10</a:t>
            </a:fld>
            <a:endParaRPr lang="en-US"/>
          </a:p>
        </p:txBody>
      </p:sp>
    </p:spTree>
    <p:extLst>
      <p:ext uri="{BB962C8B-B14F-4D97-AF65-F5344CB8AC3E}">
        <p14:creationId xmlns:p14="http://schemas.microsoft.com/office/powerpoint/2010/main" val="168316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non-Latin characters getting mis-mapped.</a:t>
            </a:r>
          </a:p>
        </p:txBody>
      </p:sp>
      <p:sp>
        <p:nvSpPr>
          <p:cNvPr id="4" name="Slide Number Placeholder 3"/>
          <p:cNvSpPr>
            <a:spLocks noGrp="1"/>
          </p:cNvSpPr>
          <p:nvPr>
            <p:ph type="sldNum" sz="quarter" idx="5"/>
          </p:nvPr>
        </p:nvSpPr>
        <p:spPr/>
        <p:txBody>
          <a:bodyPr/>
          <a:lstStyle/>
          <a:p>
            <a:fld id="{93628B91-AAA4-4C6F-9037-6EFE50C59DD0}" type="slidenum">
              <a:rPr lang="en-US" smtClean="0"/>
              <a:t>11</a:t>
            </a:fld>
            <a:endParaRPr lang="en-US"/>
          </a:p>
        </p:txBody>
      </p:sp>
    </p:spTree>
    <p:extLst>
      <p:ext uri="{BB962C8B-B14F-4D97-AF65-F5344CB8AC3E}">
        <p14:creationId xmlns:p14="http://schemas.microsoft.com/office/powerpoint/2010/main" val="191158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vendor didn't tell you what character set the records use, you will need to do some sleuthing.</a:t>
            </a:r>
          </a:p>
        </p:txBody>
      </p:sp>
      <p:sp>
        <p:nvSpPr>
          <p:cNvPr id="4" name="Slide Number Placeholder 3"/>
          <p:cNvSpPr>
            <a:spLocks noGrp="1"/>
          </p:cNvSpPr>
          <p:nvPr>
            <p:ph type="sldNum" sz="quarter" idx="5"/>
          </p:nvPr>
        </p:nvSpPr>
        <p:spPr/>
        <p:txBody>
          <a:bodyPr/>
          <a:lstStyle/>
          <a:p>
            <a:fld id="{93628B91-AAA4-4C6F-9037-6EFE50C59DD0}" type="slidenum">
              <a:rPr lang="en-US" smtClean="0"/>
              <a:t>12</a:t>
            </a:fld>
            <a:endParaRPr lang="en-US"/>
          </a:p>
        </p:txBody>
      </p:sp>
    </p:spTree>
    <p:extLst>
      <p:ext uri="{BB962C8B-B14F-4D97-AF65-F5344CB8AC3E}">
        <p14:creationId xmlns:p14="http://schemas.microsoft.com/office/powerpoint/2010/main" val="339198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quick detour, if you're importing from OCLC </a:t>
            </a:r>
            <a:r>
              <a:rPr lang="en-US" err="1"/>
              <a:t>Connexion</a:t>
            </a:r>
            <a:r>
              <a:rPr lang="en-US"/>
              <a:t> or </a:t>
            </a:r>
            <a:r>
              <a:rPr lang="en-US" err="1"/>
              <a:t>WorldShare</a:t>
            </a:r>
            <a:r>
              <a:rPr lang="en-US"/>
              <a:t>, check to make sure your client's export settings are set correctly: </a:t>
            </a:r>
            <a:r>
              <a:rPr lang="en-US" err="1"/>
              <a:t>Connexion</a:t>
            </a:r>
            <a:r>
              <a:rPr lang="en-US"/>
              <a:t> should always be UTF-8 and </a:t>
            </a:r>
            <a:r>
              <a:rPr lang="en-US" err="1"/>
              <a:t>WorldShare</a:t>
            </a:r>
            <a:r>
              <a:rPr lang="en-US"/>
              <a:t> should be set to match your Alma import setting.</a:t>
            </a:r>
          </a:p>
        </p:txBody>
      </p:sp>
      <p:sp>
        <p:nvSpPr>
          <p:cNvPr id="4" name="Slide Number Placeholder 3"/>
          <p:cNvSpPr>
            <a:spLocks noGrp="1"/>
          </p:cNvSpPr>
          <p:nvPr>
            <p:ph type="sldNum" sz="quarter" idx="5"/>
          </p:nvPr>
        </p:nvSpPr>
        <p:spPr/>
        <p:txBody>
          <a:bodyPr/>
          <a:lstStyle/>
          <a:p>
            <a:fld id="{93628B91-AAA4-4C6F-9037-6EFE50C59DD0}" type="slidenum">
              <a:rPr lang="en-US" smtClean="0"/>
              <a:t>13</a:t>
            </a:fld>
            <a:endParaRPr lang="en-US"/>
          </a:p>
        </p:txBody>
      </p:sp>
    </p:spTree>
    <p:extLst>
      <p:ext uri="{BB962C8B-B14F-4D97-AF65-F5344CB8AC3E}">
        <p14:creationId xmlns:p14="http://schemas.microsoft.com/office/powerpoint/2010/main" val="1034259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660262" y="208754"/>
            <a:ext cx="4066072" cy="3725937"/>
          </a:xfrm>
        </p:spPr>
        <p:txBody>
          <a:bodyPr vert="horz" lIns="91440" tIns="45720" rIns="91440" bIns="45720" rtlCol="0" anchor="t">
            <a:normAutofit/>
          </a:bodyPr>
          <a:lstStyle>
            <a:lvl1pPr>
              <a:defRPr lang="en-US" sz="5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68729" y="4846320"/>
            <a:ext cx="4066072" cy="1380744"/>
          </a:xfrm>
        </p:spPr>
        <p:txBody>
          <a:bodyPr vert="horz" lIns="91440" tIns="45720" rIns="91440" bIns="45720" rtlCol="0" anchor="b">
            <a:normAutofit/>
          </a:bodyPr>
          <a:lstStyle>
            <a:lvl1pPr marL="0" indent="0">
              <a:buNone/>
              <a:defRPr lang="en-US" sz="1600">
                <a:solidFill>
                  <a:schemeClr val="tx2"/>
                </a:solidFill>
              </a:defRPr>
            </a:lvl1pPr>
          </a:lstStyle>
          <a:p>
            <a:pPr lvl="0"/>
            <a:r>
              <a:rPr lang="en-US"/>
              <a:t>Click to edit Master subtitle style</a:t>
            </a:r>
          </a:p>
        </p:txBody>
      </p:sp>
      <p:sp>
        <p:nvSpPr>
          <p:cNvPr id="12" name="Picture Placeholder 11">
            <a:extLst>
              <a:ext uri="{FF2B5EF4-FFF2-40B4-BE49-F238E27FC236}">
                <a16:creationId xmlns:a16="http://schemas.microsoft.com/office/drawing/2014/main" id="{7A934108-77F2-43A6-38EF-C1CDEDD103C2}"/>
              </a:ext>
            </a:extLst>
          </p:cNvPr>
          <p:cNvSpPr>
            <a:spLocks noGrp="1"/>
          </p:cNvSpPr>
          <p:nvPr>
            <p:ph type="pic" sz="quarter" idx="13" hasCustomPrompt="1"/>
          </p:nvPr>
        </p:nvSpPr>
        <p:spPr>
          <a:xfrm>
            <a:off x="274320" y="266699"/>
            <a:ext cx="7238998" cy="6322891"/>
          </a:xfrm>
          <a:custGeom>
            <a:avLst/>
            <a:gdLst>
              <a:gd name="connsiteX0" fmla="*/ 291359 w 7238998"/>
              <a:gd name="connsiteY0" fmla="*/ 0 h 6322891"/>
              <a:gd name="connsiteX1" fmla="*/ 6947639 w 7238998"/>
              <a:gd name="connsiteY1" fmla="*/ 0 h 6322891"/>
              <a:gd name="connsiteX2" fmla="*/ 7238998 w 7238998"/>
              <a:gd name="connsiteY2" fmla="*/ 291359 h 6322891"/>
              <a:gd name="connsiteX3" fmla="*/ 7238998 w 7238998"/>
              <a:gd name="connsiteY3" fmla="*/ 6031532 h 6322891"/>
              <a:gd name="connsiteX4" fmla="*/ 6947639 w 7238998"/>
              <a:gd name="connsiteY4" fmla="*/ 6322891 h 6322891"/>
              <a:gd name="connsiteX5" fmla="*/ 291359 w 7238998"/>
              <a:gd name="connsiteY5" fmla="*/ 6322891 h 6322891"/>
              <a:gd name="connsiteX6" fmla="*/ 0 w 7238998"/>
              <a:gd name="connsiteY6" fmla="*/ 6031532 h 6322891"/>
              <a:gd name="connsiteX7" fmla="*/ 0 w 7238998"/>
              <a:gd name="connsiteY7" fmla="*/ 291359 h 6322891"/>
              <a:gd name="connsiteX8" fmla="*/ 291359 w 7238998"/>
              <a:gd name="connsiteY8" fmla="*/ 0 h 632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8998" h="6322891">
                <a:moveTo>
                  <a:pt x="291359" y="0"/>
                </a:moveTo>
                <a:lnTo>
                  <a:pt x="6947639" y="0"/>
                </a:lnTo>
                <a:cubicBezTo>
                  <a:pt x="7108552" y="0"/>
                  <a:pt x="7238998" y="130446"/>
                  <a:pt x="7238998" y="291359"/>
                </a:cubicBezTo>
                <a:lnTo>
                  <a:pt x="7238998" y="6031532"/>
                </a:lnTo>
                <a:cubicBezTo>
                  <a:pt x="7238998" y="6192445"/>
                  <a:pt x="7108552" y="6322891"/>
                  <a:pt x="6947639" y="6322891"/>
                </a:cubicBezTo>
                <a:lnTo>
                  <a:pt x="291359" y="6322891"/>
                </a:lnTo>
                <a:cubicBezTo>
                  <a:pt x="130446" y="6322891"/>
                  <a:pt x="0" y="6192445"/>
                  <a:pt x="0" y="6031532"/>
                </a:cubicBezTo>
                <a:lnTo>
                  <a:pt x="0" y="291359"/>
                </a:lnTo>
                <a:cubicBezTo>
                  <a:pt x="0" y="130446"/>
                  <a:pt x="130446" y="0"/>
                  <a:pt x="29135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666481" y="6391656"/>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477500" y="6391656"/>
            <a:ext cx="1032084" cy="338328"/>
          </a:xfrm>
        </p:spPr>
        <p:txBody>
          <a:bodyPr/>
          <a:lstStyle>
            <a:lvl1pPr>
              <a:defRPr>
                <a:solidFill>
                  <a:schemeClr val="tx2"/>
                </a:solidFill>
                <a:effectLst/>
              </a:defRPr>
            </a:lvl1pPr>
          </a:lstStyle>
          <a:p>
            <a:fld id="{C5823EC4-E58C-4C5C-9C51-798389CFBBA7}"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509584" y="6388837"/>
            <a:ext cx="457200" cy="338328"/>
          </a:xfrm>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6850748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1512" y="192360"/>
            <a:ext cx="11812264" cy="4157003"/>
          </a:xfrm>
        </p:spPr>
        <p:txBody>
          <a:bodyPr vert="horz" lIns="91440" tIns="45720" rIns="91440" bIns="45720" rtlCol="0" anchor="t">
            <a:normAutofit/>
          </a:bodyPr>
          <a:lstStyle>
            <a:lvl1pPr>
              <a:defRPr lang="en-US" sz="11500" baseline="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5029200"/>
            <a:ext cx="5681546" cy="1204009"/>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8ED7DB9-4A3F-4419-9E62-BEE6269F2B42}"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8842066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57729" y="3200400"/>
            <a:ext cx="9002895" cy="3582184"/>
          </a:xfrm>
        </p:spPr>
        <p:txBody>
          <a:bodyPr anchor="b">
            <a:normAutofit/>
          </a:bodyPr>
          <a:lstStyle>
            <a:lvl1pPr>
              <a:defRPr sz="6900">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178704" y="141216"/>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10477500" y="141216"/>
            <a:ext cx="1032084" cy="338328"/>
          </a:xfrm>
        </p:spPr>
        <p:txBody>
          <a:bodyPr/>
          <a:lstStyle>
            <a:lvl1pPr>
              <a:defRPr>
                <a:solidFill>
                  <a:schemeClr val="tx2"/>
                </a:solidFill>
              </a:defRPr>
            </a:lvl1pPr>
          </a:lstStyle>
          <a:p>
            <a:fld id="{7E2CC31D-7501-40A7-9D1B-8AC69C4CFF73}" type="datetime1">
              <a:rPr lang="en-US" smtClean="0"/>
              <a:t>5/15/2026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509584" y="141216"/>
            <a:ext cx="457200" cy="338328"/>
          </a:xfrm>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51834021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33815" y="189689"/>
            <a:ext cx="11341905" cy="1629485"/>
          </a:xfrm>
        </p:spPr>
        <p:txBody>
          <a:bodyPr anchor="t">
            <a:normAutofit/>
          </a:bodyPr>
          <a:lstStyle>
            <a:lvl1pPr>
              <a:defRPr sz="7600" baseline="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2362200"/>
            <a:ext cx="5829300" cy="3810000"/>
          </a:xfrm>
        </p:spPr>
        <p:txBody>
          <a:bodyPr vert="horz" lIns="91440" tIns="45720" rIns="91440" bIns="45720" rtlCol="0" anchor="b">
            <a:normAutofit/>
          </a:bodyPr>
          <a:lstStyle>
            <a:lvl1pPr marL="457200" indent="-457200">
              <a:buFont typeface="+mj-lt"/>
              <a:buAutoNum type="arabicPeriod"/>
              <a:defRPr lang="en-US" sz="1600" dirty="0"/>
            </a:lvl1pPr>
            <a:lvl2pPr marL="571500" indent="-342900">
              <a:buFont typeface="+mj-lt"/>
              <a:buAutoNum type="arabicPeriod"/>
              <a:defRPr lang="en-US" sz="1600" dirty="0"/>
            </a:lvl2pPr>
            <a:lvl3pPr marL="800100" indent="-342900">
              <a:buFont typeface="+mj-lt"/>
              <a:buAutoNum type="arabicPeriod"/>
              <a:defRPr lang="en-US" sz="1600" dirty="0"/>
            </a:lvl3pPr>
            <a:lvl4pPr>
              <a:buFont typeface="+mj-lt"/>
              <a:buAutoNum type="arabicPeriod"/>
              <a:defRPr lang="en-US" sz="1600" dirty="0"/>
            </a:lvl4pPr>
            <a:lvl5pPr>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3B66D33-2E30-4992-8137-11560724F7D0}" type="datetime1">
              <a:rPr lang="en-US" smtClean="0"/>
              <a:t>5/15/2026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3543708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82880" y="4061862"/>
            <a:ext cx="5913120" cy="2268359"/>
          </a:xfrm>
        </p:spPr>
        <p:txBody>
          <a:bodyPr anchor="t">
            <a:normAutofit/>
          </a:bodyPr>
          <a:lstStyle>
            <a:lvl1pPr>
              <a:defRPr sz="5800"/>
            </a:lvl1pPr>
          </a:lstStyle>
          <a:p>
            <a:r>
              <a:rPr lang="en-US"/>
              <a:t>Click to edit Master title style</a:t>
            </a:r>
          </a:p>
        </p:txBody>
      </p:sp>
      <p:sp>
        <p:nvSpPr>
          <p:cNvPr id="16" name="Picture Placeholder 15">
            <a:extLst>
              <a:ext uri="{FF2B5EF4-FFF2-40B4-BE49-F238E27FC236}">
                <a16:creationId xmlns:a16="http://schemas.microsoft.com/office/drawing/2014/main" id="{F88BC23C-4171-DFCF-3175-10D2602FF561}"/>
              </a:ext>
            </a:extLst>
          </p:cNvPr>
          <p:cNvSpPr>
            <a:spLocks noGrp="1"/>
          </p:cNvSpPr>
          <p:nvPr>
            <p:ph type="pic" sz="quarter" idx="14" hasCustomPrompt="1"/>
          </p:nvPr>
        </p:nvSpPr>
        <p:spPr>
          <a:xfrm>
            <a:off x="274320" y="268508"/>
            <a:ext cx="11649456" cy="3609085"/>
          </a:xfrm>
          <a:custGeom>
            <a:avLst/>
            <a:gdLst>
              <a:gd name="connsiteX0" fmla="*/ 283385 w 11658600"/>
              <a:gd name="connsiteY0" fmla="*/ 0 h 3609085"/>
              <a:gd name="connsiteX1" fmla="*/ 11375215 w 11658600"/>
              <a:gd name="connsiteY1" fmla="*/ 0 h 3609085"/>
              <a:gd name="connsiteX2" fmla="*/ 11658600 w 11658600"/>
              <a:gd name="connsiteY2" fmla="*/ 283385 h 3609085"/>
              <a:gd name="connsiteX3" fmla="*/ 11658600 w 11658600"/>
              <a:gd name="connsiteY3" fmla="*/ 3325700 h 3609085"/>
              <a:gd name="connsiteX4" fmla="*/ 11375215 w 11658600"/>
              <a:gd name="connsiteY4" fmla="*/ 3609085 h 3609085"/>
              <a:gd name="connsiteX5" fmla="*/ 283385 w 11658600"/>
              <a:gd name="connsiteY5" fmla="*/ 3609085 h 3609085"/>
              <a:gd name="connsiteX6" fmla="*/ 0 w 11658600"/>
              <a:gd name="connsiteY6" fmla="*/ 3325700 h 3609085"/>
              <a:gd name="connsiteX7" fmla="*/ 0 w 11658600"/>
              <a:gd name="connsiteY7" fmla="*/ 283385 h 3609085"/>
              <a:gd name="connsiteX8" fmla="*/ 283385 w 11658600"/>
              <a:gd name="connsiteY8" fmla="*/ 0 h 360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3609085">
                <a:moveTo>
                  <a:pt x="283385" y="0"/>
                </a:moveTo>
                <a:lnTo>
                  <a:pt x="11375215" y="0"/>
                </a:lnTo>
                <a:cubicBezTo>
                  <a:pt x="11531724" y="0"/>
                  <a:pt x="11658600" y="126876"/>
                  <a:pt x="11658600" y="283385"/>
                </a:cubicBezTo>
                <a:lnTo>
                  <a:pt x="11658600" y="3325700"/>
                </a:lnTo>
                <a:cubicBezTo>
                  <a:pt x="11658600" y="3482209"/>
                  <a:pt x="11531724" y="3609085"/>
                  <a:pt x="11375215" y="3609085"/>
                </a:cubicBezTo>
                <a:lnTo>
                  <a:pt x="283385" y="3609085"/>
                </a:lnTo>
                <a:cubicBezTo>
                  <a:pt x="126876" y="3609085"/>
                  <a:pt x="0" y="3482209"/>
                  <a:pt x="0" y="3325700"/>
                </a:cubicBezTo>
                <a:lnTo>
                  <a:pt x="0" y="283385"/>
                </a:lnTo>
                <a:cubicBezTo>
                  <a:pt x="0" y="126876"/>
                  <a:pt x="126876" y="0"/>
                  <a:pt x="283385"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515973" y="4039118"/>
            <a:ext cx="4419601" cy="2268360"/>
          </a:xfrm>
        </p:spPr>
        <p:txBody>
          <a:bodyPr vert="horz" lIns="91440" tIns="45720" rIns="91440" bIns="45720" rtlCol="0">
            <a:normAutofit/>
          </a:bodyPr>
          <a:lstStyle>
            <a:lvl1pPr marL="342900" indent="-342900">
              <a:buFont typeface="+mj-lt"/>
              <a:buAutoNum type="arabicPeriod"/>
              <a:defRPr lang="en-US" sz="1400" dirty="0"/>
            </a:lvl1pPr>
            <a:lvl2pPr marL="571500" indent="-342900">
              <a:buFont typeface="+mj-lt"/>
              <a:buAutoNum type="arabicPeriod"/>
              <a:defRPr lang="en-US" sz="1400" dirty="0"/>
            </a:lvl2pPr>
            <a:lvl3pPr marL="800100" indent="-342900">
              <a:buFont typeface="+mj-lt"/>
              <a:buAutoNum type="arabicPeriod"/>
              <a:defRPr lang="en-US" sz="1400" dirty="0"/>
            </a:lvl3pPr>
            <a:lvl4pPr>
              <a:buFont typeface="+mj-lt"/>
              <a:buAutoNum type="arabicPeriod"/>
              <a:defRPr lang="en-US" sz="1400" dirty="0"/>
            </a:lvl4pPr>
            <a:lvl5pPr>
              <a:buFont typeface="+mj-lt"/>
              <a:buAutoNum type="arabicPeriod"/>
              <a:defRPr lang="en-US" sz="1400" dirty="0"/>
            </a:lvl5pPr>
          </a:lstStyle>
          <a:p>
            <a:pPr marL="228600" lvl="0" indent="-228600"/>
            <a:r>
              <a:rPr lang="en-US"/>
              <a:t>Click to edit Master text styles</a:t>
            </a:r>
          </a:p>
          <a:p>
            <a:pPr marL="228600" lvl="1" indent="-228600"/>
            <a:r>
              <a:rPr lang="en-US"/>
              <a:t>Second level</a:t>
            </a:r>
          </a:p>
          <a:p>
            <a:pPr marL="228600" lvl="2" indent="-228600"/>
            <a:r>
              <a:rPr lang="en-US"/>
              <a:t>Third level</a:t>
            </a:r>
          </a:p>
          <a:p>
            <a:pPr marL="228600" lvl="3" indent="-228600"/>
            <a:r>
              <a:rPr lang="en-US"/>
              <a:t>Fourth level</a:t>
            </a:r>
          </a:p>
          <a:p>
            <a:pPr marL="228600" lvl="4" indent="-228600"/>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82880" y="6387737"/>
            <a:ext cx="2703777" cy="338328"/>
          </a:xfrm>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AC1FB95E-1551-48FC-9A26-E601B3621F25}" type="datetime1">
              <a:rPr lang="en-US" smtClean="0"/>
              <a:t>5/15/2026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29730278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515973" y="1010652"/>
            <a:ext cx="3437576" cy="1366457"/>
          </a:xfrm>
        </p:spPr>
        <p:txBody>
          <a:bodyPr anchor="t">
            <a:noAutofit/>
          </a:bodyPr>
          <a:lstStyle>
            <a:lvl1pPr>
              <a:defRPr sz="5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515974" y="2377109"/>
            <a:ext cx="3437576" cy="3393239"/>
          </a:xfrm>
        </p:spPr>
        <p:txBody>
          <a:bodyPr vert="horz" lIns="91440" tIns="45720" rIns="91440" bIns="45720" rtlCol="0" anchor="b">
            <a:normAutofit/>
          </a:bodyPr>
          <a:lstStyle>
            <a:lvl1pPr marL="342900" indent="-342900">
              <a:buFont typeface="+mj-lt"/>
              <a:buAutoNum type="arabicPeriod"/>
              <a:defRPr lang="en-US" sz="1400" dirty="0"/>
            </a:lvl1pPr>
            <a:lvl2pPr marL="571500" indent="-342900">
              <a:buFont typeface="+mj-lt"/>
              <a:buAutoNum type="arabicPeriod"/>
              <a:defRPr lang="en-US" sz="1400" dirty="0"/>
            </a:lvl2pPr>
            <a:lvl3pPr marL="800100" indent="-342900">
              <a:buFont typeface="+mj-lt"/>
              <a:buAutoNum type="arabicPeriod"/>
              <a:defRPr lang="en-US" sz="1400" dirty="0"/>
            </a:lvl3pPr>
            <a:lvl4pPr>
              <a:buFont typeface="+mj-lt"/>
              <a:buAutoNum type="arabicPeriod"/>
              <a:defRPr lang="en-US" sz="1400" dirty="0"/>
            </a:lvl4pPr>
            <a:lvl5pPr>
              <a:buFont typeface="+mj-lt"/>
              <a:buAutoNum type="arabicPeriod"/>
              <a:defRPr lang="en-US" sz="1400" dirty="0"/>
            </a:lvl5pPr>
          </a:lstStyle>
          <a:p>
            <a:pPr marL="228600" lvl="0" indent="-228600"/>
            <a:r>
              <a:rPr lang="en-US"/>
              <a:t>Click to edit Master text styles</a:t>
            </a:r>
          </a:p>
          <a:p>
            <a:pPr marL="228600" lvl="1" indent="-228600"/>
            <a:r>
              <a:rPr lang="en-US"/>
              <a:t>Second level</a:t>
            </a:r>
          </a:p>
          <a:p>
            <a:pPr marL="228600" lvl="2" indent="-228600"/>
            <a:r>
              <a:rPr lang="en-US"/>
              <a:t>Third level</a:t>
            </a:r>
          </a:p>
          <a:p>
            <a:pPr marL="228600" lvl="3" indent="-228600"/>
            <a:r>
              <a:rPr lang="en-US"/>
              <a:t>Fourth level</a:t>
            </a:r>
          </a:p>
          <a:p>
            <a:pPr marL="228600" lvl="4" indent="-228600"/>
            <a:r>
              <a:rPr lang="en-US"/>
              <a:t>Fifth level</a:t>
            </a:r>
          </a:p>
        </p:txBody>
      </p:sp>
      <p:sp>
        <p:nvSpPr>
          <p:cNvPr id="12" name="Picture Placeholder 11">
            <a:extLst>
              <a:ext uri="{FF2B5EF4-FFF2-40B4-BE49-F238E27FC236}">
                <a16:creationId xmlns:a16="http://schemas.microsoft.com/office/drawing/2014/main" id="{1739F752-D848-0871-8BE8-DE94F03F5A34}"/>
              </a:ext>
            </a:extLst>
          </p:cNvPr>
          <p:cNvSpPr>
            <a:spLocks noGrp="1"/>
          </p:cNvSpPr>
          <p:nvPr>
            <p:ph type="pic" sz="quarter" idx="14" hasCustomPrompt="1"/>
          </p:nvPr>
        </p:nvSpPr>
        <p:spPr>
          <a:xfrm>
            <a:off x="0" y="0"/>
            <a:ext cx="12192000" cy="6858000"/>
          </a:xfrm>
          <a:custGeom>
            <a:avLst/>
            <a:gdLst>
              <a:gd name="connsiteX0" fmla="*/ 7608643 w 12192000"/>
              <a:gd name="connsiteY0" fmla="*/ 808189 h 6858000"/>
              <a:gd name="connsiteX1" fmla="*/ 7295225 w 12192000"/>
              <a:gd name="connsiteY1" fmla="*/ 1121607 h 6858000"/>
              <a:gd name="connsiteX2" fmla="*/ 7295225 w 12192000"/>
              <a:gd name="connsiteY2" fmla="*/ 5736392 h 6858000"/>
              <a:gd name="connsiteX3" fmla="*/ 7608643 w 12192000"/>
              <a:gd name="connsiteY3" fmla="*/ 6049810 h 6858000"/>
              <a:gd name="connsiteX4" fmla="*/ 10856901 w 12192000"/>
              <a:gd name="connsiteY4" fmla="*/ 6049810 h 6858000"/>
              <a:gd name="connsiteX5" fmla="*/ 11170319 w 12192000"/>
              <a:gd name="connsiteY5" fmla="*/ 5736392 h 6858000"/>
              <a:gd name="connsiteX6" fmla="*/ 11170319 w 12192000"/>
              <a:gd name="connsiteY6" fmla="*/ 1121607 h 6858000"/>
              <a:gd name="connsiteX7" fmla="*/ 10856901 w 12192000"/>
              <a:gd name="connsiteY7" fmla="*/ 808189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608643" y="808189"/>
                </a:moveTo>
                <a:cubicBezTo>
                  <a:pt x="7435547" y="808189"/>
                  <a:pt x="7295225" y="948511"/>
                  <a:pt x="7295225" y="1121607"/>
                </a:cubicBezTo>
                <a:lnTo>
                  <a:pt x="7295225" y="5736392"/>
                </a:lnTo>
                <a:cubicBezTo>
                  <a:pt x="7295225" y="5909488"/>
                  <a:pt x="7435547" y="6049810"/>
                  <a:pt x="7608643" y="6049810"/>
                </a:cubicBezTo>
                <a:lnTo>
                  <a:pt x="10856901" y="6049810"/>
                </a:lnTo>
                <a:cubicBezTo>
                  <a:pt x="11029997" y="6049810"/>
                  <a:pt x="11170319" y="5909488"/>
                  <a:pt x="11170319" y="5736392"/>
                </a:cubicBezTo>
                <a:lnTo>
                  <a:pt x="11170319" y="1121607"/>
                </a:lnTo>
                <a:cubicBezTo>
                  <a:pt x="11170319" y="948511"/>
                  <a:pt x="11029997" y="808189"/>
                  <a:pt x="10856901" y="808189"/>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82880" y="6387737"/>
            <a:ext cx="2703777" cy="338328"/>
          </a:xfrm>
        </p:spPr>
        <p:txBody>
          <a:bodyPr/>
          <a:lstStyle>
            <a:lvl1pPr>
              <a:defRPr>
                <a:solidFill>
                  <a:schemeClr val="bg2"/>
                </a:solidFill>
                <a:effectLst>
                  <a:outerShdw blurRad="38100" dist="38100" dir="2700000" algn="tl">
                    <a:srgbClr val="000000">
                      <a:alpha val="43137"/>
                    </a:srgbClr>
                  </a:outerShdw>
                </a:effectLst>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bg2"/>
                </a:solidFill>
                <a:effectLst>
                  <a:outerShdw blurRad="38100" dist="38100" dir="2700000" algn="tl">
                    <a:srgbClr val="000000">
                      <a:alpha val="43137"/>
                    </a:srgbClr>
                  </a:outerShdw>
                </a:effectLst>
              </a:defRPr>
            </a:lvl1pPr>
          </a:lstStyle>
          <a:p>
            <a:fld id="{BE399E77-A6C4-4634-BEB5-F2E41C1FB261}" type="datetime1">
              <a:rPr lang="en-US" smtClean="0"/>
              <a:t>5/15/2026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bg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61075441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91840" y="1719072"/>
            <a:ext cx="5623560" cy="1188720"/>
          </a:xfrm>
        </p:spPr>
        <p:txBody>
          <a:bodyPr anchor="ctr">
            <a:normAutofit/>
          </a:bodyPr>
          <a:lstStyle>
            <a:lvl1pPr algn="ctr">
              <a:defRPr sz="32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6200" y="3136392"/>
            <a:ext cx="4425696" cy="2121408"/>
          </a:xfrm>
        </p:spPr>
        <p:txBody>
          <a:bodyPr vert="horz" lIns="91440" tIns="45720" rIns="91440" bIns="45720" rtlCol="0">
            <a:normAutofit/>
          </a:bodyPr>
          <a:lstStyle>
            <a:lvl1pPr marL="0" indent="0" algn="ctr">
              <a:buNone/>
              <a:defRPr lang="en-US" dirty="0"/>
            </a:lvl1pPr>
            <a:lvl2pPr marL="228600" indent="0" algn="ctr">
              <a:buNone/>
              <a:defRPr lang="en-US" dirty="0"/>
            </a:lvl2pPr>
            <a:lvl3pPr marL="457200" indent="0" algn="ctr">
              <a:buNone/>
              <a:defRPr lang="en-US" dirty="0"/>
            </a:lvl3pPr>
            <a:lvl4pPr marL="685800" indent="0" algn="ctr">
              <a:buNone/>
              <a:defRPr lang="en-US" dirty="0"/>
            </a:lvl4pPr>
            <a:lvl5pPr marL="914400"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797B0-DC5B-4FF5-B0A0-4AA5F24C8A8B}"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62372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600" y="1638300"/>
            <a:ext cx="3114136" cy="379911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919472" y="1638300"/>
            <a:ext cx="4800600" cy="3799114"/>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416CADA-DB19-4D46-9486-74E6A8DD8606}"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14577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25131" y="1638299"/>
            <a:ext cx="3314700" cy="3873268"/>
          </a:xfrm>
        </p:spPr>
        <p:txBody>
          <a:bodyPr anchor="t">
            <a:normAutofit/>
          </a:bodyPr>
          <a:lstStyle>
            <a:lvl1pPr>
              <a:defRPr sz="30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901019" y="1638299"/>
            <a:ext cx="6080760" cy="387326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FE7D4C-A41A-46E4-A264-6AB2C3B5824A}"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29699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25296" y="990601"/>
            <a:ext cx="3168695" cy="343754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18888" y="990600"/>
            <a:ext cx="6126480" cy="5149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4D7737-B62B-4747-B5EC-0C681641A1B5}"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58907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2880" y="219456"/>
            <a:ext cx="3310394" cy="4058127"/>
          </a:xfrm>
        </p:spPr>
        <p:txBody>
          <a:bodyPr anchor="t">
            <a:normAutofit/>
          </a:bodyPr>
          <a:lstStyle>
            <a:lvl1pPr>
              <a:defRPr sz="30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972674" y="266700"/>
            <a:ext cx="7688495" cy="60478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BA51472-7719-495F-AC33-7643C031D78E}"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1386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5ECD78E-A726-4CCB-9EF6-1688AA3147D9}"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858086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19525" y="219456"/>
            <a:ext cx="6376547" cy="1066006"/>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AC455FC9-9346-2F53-C58C-5C64036CD926}"/>
              </a:ext>
            </a:extLst>
          </p:cNvPr>
          <p:cNvSpPr>
            <a:spLocks noGrp="1"/>
          </p:cNvSpPr>
          <p:nvPr>
            <p:ph type="pic" sz="quarter" idx="13" hasCustomPrompt="1"/>
          </p:nvPr>
        </p:nvSpPr>
        <p:spPr>
          <a:xfrm>
            <a:off x="274320" y="268573"/>
            <a:ext cx="4419600" cy="6325969"/>
          </a:xfrm>
          <a:custGeom>
            <a:avLst/>
            <a:gdLst>
              <a:gd name="connsiteX0" fmla="*/ 300746 w 4381500"/>
              <a:gd name="connsiteY0" fmla="*/ 0 h 6290961"/>
              <a:gd name="connsiteX1" fmla="*/ 4080754 w 4381500"/>
              <a:gd name="connsiteY1" fmla="*/ 0 h 6290961"/>
              <a:gd name="connsiteX2" fmla="*/ 4381500 w 4381500"/>
              <a:gd name="connsiteY2" fmla="*/ 300746 h 6290961"/>
              <a:gd name="connsiteX3" fmla="*/ 4381500 w 4381500"/>
              <a:gd name="connsiteY3" fmla="*/ 5990215 h 6290961"/>
              <a:gd name="connsiteX4" fmla="*/ 4080754 w 4381500"/>
              <a:gd name="connsiteY4" fmla="*/ 6290961 h 6290961"/>
              <a:gd name="connsiteX5" fmla="*/ 300746 w 4381500"/>
              <a:gd name="connsiteY5" fmla="*/ 6290961 h 6290961"/>
              <a:gd name="connsiteX6" fmla="*/ 0 w 4381500"/>
              <a:gd name="connsiteY6" fmla="*/ 5990215 h 6290961"/>
              <a:gd name="connsiteX7" fmla="*/ 0 w 4381500"/>
              <a:gd name="connsiteY7" fmla="*/ 300746 h 6290961"/>
              <a:gd name="connsiteX8" fmla="*/ 300746 w 4381500"/>
              <a:gd name="connsiteY8" fmla="*/ 0 h 629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6290961">
                <a:moveTo>
                  <a:pt x="300746" y="0"/>
                </a:moveTo>
                <a:lnTo>
                  <a:pt x="4080754" y="0"/>
                </a:lnTo>
                <a:cubicBezTo>
                  <a:pt x="4246851" y="0"/>
                  <a:pt x="4381500" y="134649"/>
                  <a:pt x="4381500" y="300746"/>
                </a:cubicBezTo>
                <a:lnTo>
                  <a:pt x="4381500" y="5990215"/>
                </a:lnTo>
                <a:cubicBezTo>
                  <a:pt x="4381500" y="6156312"/>
                  <a:pt x="4246851" y="6290961"/>
                  <a:pt x="4080754" y="6290961"/>
                </a:cubicBezTo>
                <a:lnTo>
                  <a:pt x="300746" y="6290961"/>
                </a:lnTo>
                <a:cubicBezTo>
                  <a:pt x="134649" y="6290961"/>
                  <a:pt x="0" y="6156312"/>
                  <a:pt x="0" y="5990215"/>
                </a:cubicBezTo>
                <a:lnTo>
                  <a:pt x="0" y="300746"/>
                </a:lnTo>
                <a:cubicBezTo>
                  <a:pt x="0" y="134649"/>
                  <a:pt x="134649" y="0"/>
                  <a:pt x="3007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19526" y="1285462"/>
            <a:ext cx="6376546" cy="4986355"/>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919526" y="6387737"/>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241EAAC-21EB-46CA-8DB9-2B0A089D53E1}"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244956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79" y="219457"/>
            <a:ext cx="6370321" cy="1008871"/>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82880" y="1228329"/>
            <a:ext cx="6370320" cy="504349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254416" y="6390795"/>
            <a:ext cx="1298784" cy="338328"/>
          </a:xfrm>
        </p:spPr>
        <p:txBody>
          <a:bodyPr/>
          <a:lstStyle/>
          <a:p>
            <a:fld id="{501F6A6B-DAC2-4111-A4C8-22F3732D2683}"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6553200" y="6390795"/>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505700" y="266700"/>
            <a:ext cx="4419600" cy="63246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174918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88702" y="219456"/>
            <a:ext cx="7241297" cy="923544"/>
          </a:xfrm>
        </p:spPr>
        <p:txBody>
          <a:bodyPr anchor="t"/>
          <a:lstStyle>
            <a:lvl1pPr>
              <a:defRPr/>
            </a:lvl1pPr>
          </a:lstStyle>
          <a:p>
            <a:r>
              <a:rPr lang="en-US"/>
              <a:t>Click to edit Master title style</a:t>
            </a:r>
          </a:p>
        </p:txBody>
      </p:sp>
      <p:sp>
        <p:nvSpPr>
          <p:cNvPr id="20" name="Picture Placeholder 9">
            <a:extLst>
              <a:ext uri="{FF2B5EF4-FFF2-40B4-BE49-F238E27FC236}">
                <a16:creationId xmlns:a16="http://schemas.microsoft.com/office/drawing/2014/main" id="{FC55F3DB-E75F-ADDF-8222-D3F62F2CCE82}"/>
              </a:ext>
            </a:extLst>
          </p:cNvPr>
          <p:cNvSpPr>
            <a:spLocks noGrp="1"/>
          </p:cNvSpPr>
          <p:nvPr>
            <p:ph type="pic" sz="quarter" idx="13" hasCustomPrompt="1"/>
          </p:nvPr>
        </p:nvSpPr>
        <p:spPr>
          <a:xfrm>
            <a:off x="274320" y="268573"/>
            <a:ext cx="3675888" cy="6327648"/>
          </a:xfrm>
          <a:custGeom>
            <a:avLst/>
            <a:gdLst>
              <a:gd name="connsiteX0" fmla="*/ 301545 w 3675888"/>
              <a:gd name="connsiteY0" fmla="*/ 0 h 6320854"/>
              <a:gd name="connsiteX1" fmla="*/ 3375347 w 3675888"/>
              <a:gd name="connsiteY1" fmla="*/ 0 h 6320854"/>
              <a:gd name="connsiteX2" fmla="*/ 3675888 w 3675888"/>
              <a:gd name="connsiteY2" fmla="*/ 300541 h 6320854"/>
              <a:gd name="connsiteX3" fmla="*/ 3675888 w 3675888"/>
              <a:gd name="connsiteY3" fmla="*/ 6025428 h 6320854"/>
              <a:gd name="connsiteX4" fmla="*/ 3492331 w 3675888"/>
              <a:gd name="connsiteY4" fmla="*/ 6302351 h 6320854"/>
              <a:gd name="connsiteX5" fmla="*/ 3400682 w 3675888"/>
              <a:gd name="connsiteY5" fmla="*/ 6320854 h 6320854"/>
              <a:gd name="connsiteX6" fmla="*/ 275206 w 3675888"/>
              <a:gd name="connsiteY6" fmla="*/ 6320854 h 6320854"/>
              <a:gd name="connsiteX7" fmla="*/ 186647 w 3675888"/>
              <a:gd name="connsiteY7" fmla="*/ 6302975 h 6320854"/>
              <a:gd name="connsiteX8" fmla="*/ 184171 w 3675888"/>
              <a:gd name="connsiteY8" fmla="*/ 6302204 h 6320854"/>
              <a:gd name="connsiteX9" fmla="*/ 114619 w 3675888"/>
              <a:gd name="connsiteY9" fmla="*/ 6259884 h 6320854"/>
              <a:gd name="connsiteX10" fmla="*/ 105939 w 3675888"/>
              <a:gd name="connsiteY10" fmla="*/ 6252721 h 6320854"/>
              <a:gd name="connsiteX11" fmla="*/ 51500 w 3675888"/>
              <a:gd name="connsiteY11" fmla="*/ 6192635 h 6320854"/>
              <a:gd name="connsiteX12" fmla="*/ 16622 w 3675888"/>
              <a:gd name="connsiteY12" fmla="*/ 6119873 h 6320854"/>
              <a:gd name="connsiteX13" fmla="*/ 12537 w 3675888"/>
              <a:gd name="connsiteY13" fmla="*/ 6106716 h 6320854"/>
              <a:gd name="connsiteX14" fmla="*/ 0 w 3675888"/>
              <a:gd name="connsiteY14" fmla="*/ 6023550 h 6320854"/>
              <a:gd name="connsiteX15" fmla="*/ 0 w 3675888"/>
              <a:gd name="connsiteY15" fmla="*/ 302420 h 6320854"/>
              <a:gd name="connsiteX16" fmla="*/ 301545 w 3675888"/>
              <a:gd name="connsiteY16" fmla="*/ 0 h 632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5888" h="6320854">
                <a:moveTo>
                  <a:pt x="301545" y="0"/>
                </a:moveTo>
                <a:lnTo>
                  <a:pt x="3375347" y="0"/>
                </a:lnTo>
                <a:cubicBezTo>
                  <a:pt x="3541331" y="0"/>
                  <a:pt x="3675888" y="134557"/>
                  <a:pt x="3675888" y="300541"/>
                </a:cubicBezTo>
                <a:lnTo>
                  <a:pt x="3675888" y="6025428"/>
                </a:lnTo>
                <a:cubicBezTo>
                  <a:pt x="3675888" y="6149916"/>
                  <a:pt x="3600200" y="6256727"/>
                  <a:pt x="3492331" y="6302351"/>
                </a:cubicBezTo>
                <a:lnTo>
                  <a:pt x="3400682" y="6320854"/>
                </a:lnTo>
                <a:lnTo>
                  <a:pt x="275206" y="6320854"/>
                </a:lnTo>
                <a:lnTo>
                  <a:pt x="186647" y="6302975"/>
                </a:lnTo>
                <a:lnTo>
                  <a:pt x="184171" y="6302204"/>
                </a:lnTo>
                <a:lnTo>
                  <a:pt x="114619" y="6259884"/>
                </a:lnTo>
                <a:lnTo>
                  <a:pt x="105939" y="6252721"/>
                </a:lnTo>
                <a:lnTo>
                  <a:pt x="51500" y="6192635"/>
                </a:lnTo>
                <a:lnTo>
                  <a:pt x="16622" y="6119873"/>
                </a:lnTo>
                <a:lnTo>
                  <a:pt x="12537" y="6106716"/>
                </a:lnTo>
                <a:lnTo>
                  <a:pt x="0" y="6023550"/>
                </a:lnTo>
                <a:lnTo>
                  <a:pt x="0" y="302420"/>
                </a:lnTo>
                <a:cubicBezTo>
                  <a:pt x="0" y="135398"/>
                  <a:pt x="135007" y="0"/>
                  <a:pt x="30154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188702" y="1143000"/>
            <a:ext cx="7241298" cy="523951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88702" y="6382981"/>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209BC7F-12AD-4F86-A854-86D7069C1AE2}"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38869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7241297" cy="923544"/>
          </a:xfrm>
        </p:spPr>
        <p:txBody>
          <a:bodyPr anchor="t"/>
          <a:lstStyle>
            <a:lvl1pPr>
              <a:defRPr/>
            </a:lvl1pPr>
          </a:lstStyle>
          <a:p>
            <a:r>
              <a:rPr lang="en-US"/>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182880" y="1143000"/>
            <a:ext cx="7241298" cy="523951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82880" y="6382981"/>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392093" y="6387128"/>
            <a:ext cx="1032084" cy="338328"/>
          </a:xfrm>
        </p:spPr>
        <p:txBody>
          <a:bodyPr/>
          <a:lstStyle>
            <a:lvl1pPr>
              <a:defRPr>
                <a:solidFill>
                  <a:schemeClr val="tx1"/>
                </a:solidFill>
                <a:effectLst/>
              </a:defRPr>
            </a:lvl1pPr>
          </a:lstStyle>
          <a:p>
            <a:fld id="{D3B213CB-AAE3-4E21-BF78-8B6CE3ACF53D}"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424177" y="6387128"/>
            <a:ext cx="457200" cy="338328"/>
          </a:xfrm>
        </p:spPr>
        <p:txBody>
          <a:bodyPr/>
          <a:lstStyle/>
          <a:p>
            <a:fld id="{C8116806-1FD2-4A57-B5EA-7014AB76383B}" type="slidenum">
              <a:rPr lang="en-US" smtClean="0"/>
              <a:t>‹#›</a:t>
            </a:fld>
            <a:endParaRPr lang="en-US"/>
          </a:p>
        </p:txBody>
      </p:sp>
      <p:sp>
        <p:nvSpPr>
          <p:cNvPr id="4" name="Picture Placeholder 9">
            <a:extLst>
              <a:ext uri="{FF2B5EF4-FFF2-40B4-BE49-F238E27FC236}">
                <a16:creationId xmlns:a16="http://schemas.microsoft.com/office/drawing/2014/main" id="{F47C8A4F-E753-8148-3650-49C421EB5479}"/>
              </a:ext>
            </a:extLst>
          </p:cNvPr>
          <p:cNvSpPr>
            <a:spLocks noGrp="1"/>
          </p:cNvSpPr>
          <p:nvPr>
            <p:ph type="pic" sz="quarter" idx="13" hasCustomPrompt="1"/>
          </p:nvPr>
        </p:nvSpPr>
        <p:spPr>
          <a:xfrm>
            <a:off x="8249412" y="268573"/>
            <a:ext cx="3675888" cy="6327648"/>
          </a:xfrm>
          <a:custGeom>
            <a:avLst/>
            <a:gdLst>
              <a:gd name="connsiteX0" fmla="*/ 301545 w 3675888"/>
              <a:gd name="connsiteY0" fmla="*/ 0 h 6320854"/>
              <a:gd name="connsiteX1" fmla="*/ 3375347 w 3675888"/>
              <a:gd name="connsiteY1" fmla="*/ 0 h 6320854"/>
              <a:gd name="connsiteX2" fmla="*/ 3675888 w 3675888"/>
              <a:gd name="connsiteY2" fmla="*/ 300541 h 6320854"/>
              <a:gd name="connsiteX3" fmla="*/ 3675888 w 3675888"/>
              <a:gd name="connsiteY3" fmla="*/ 6025428 h 6320854"/>
              <a:gd name="connsiteX4" fmla="*/ 3492331 w 3675888"/>
              <a:gd name="connsiteY4" fmla="*/ 6302351 h 6320854"/>
              <a:gd name="connsiteX5" fmla="*/ 3400682 w 3675888"/>
              <a:gd name="connsiteY5" fmla="*/ 6320854 h 6320854"/>
              <a:gd name="connsiteX6" fmla="*/ 275206 w 3675888"/>
              <a:gd name="connsiteY6" fmla="*/ 6320854 h 6320854"/>
              <a:gd name="connsiteX7" fmla="*/ 186647 w 3675888"/>
              <a:gd name="connsiteY7" fmla="*/ 6302975 h 6320854"/>
              <a:gd name="connsiteX8" fmla="*/ 184171 w 3675888"/>
              <a:gd name="connsiteY8" fmla="*/ 6302204 h 6320854"/>
              <a:gd name="connsiteX9" fmla="*/ 114619 w 3675888"/>
              <a:gd name="connsiteY9" fmla="*/ 6259883 h 6320854"/>
              <a:gd name="connsiteX10" fmla="*/ 105939 w 3675888"/>
              <a:gd name="connsiteY10" fmla="*/ 6252722 h 6320854"/>
              <a:gd name="connsiteX11" fmla="*/ 51500 w 3675888"/>
              <a:gd name="connsiteY11" fmla="*/ 6192635 h 6320854"/>
              <a:gd name="connsiteX12" fmla="*/ 16622 w 3675888"/>
              <a:gd name="connsiteY12" fmla="*/ 6119873 h 6320854"/>
              <a:gd name="connsiteX13" fmla="*/ 12538 w 3675888"/>
              <a:gd name="connsiteY13" fmla="*/ 6106716 h 6320854"/>
              <a:gd name="connsiteX14" fmla="*/ 0 w 3675888"/>
              <a:gd name="connsiteY14" fmla="*/ 6023550 h 6320854"/>
              <a:gd name="connsiteX15" fmla="*/ 0 w 3675888"/>
              <a:gd name="connsiteY15" fmla="*/ 302420 h 6320854"/>
              <a:gd name="connsiteX16" fmla="*/ 301545 w 3675888"/>
              <a:gd name="connsiteY16" fmla="*/ 0 h 632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5888" h="6320854">
                <a:moveTo>
                  <a:pt x="301545" y="0"/>
                </a:moveTo>
                <a:lnTo>
                  <a:pt x="3375347" y="0"/>
                </a:lnTo>
                <a:cubicBezTo>
                  <a:pt x="3541331" y="0"/>
                  <a:pt x="3675888" y="134557"/>
                  <a:pt x="3675888" y="300541"/>
                </a:cubicBezTo>
                <a:lnTo>
                  <a:pt x="3675888" y="6025428"/>
                </a:lnTo>
                <a:cubicBezTo>
                  <a:pt x="3675888" y="6149916"/>
                  <a:pt x="3600200" y="6256727"/>
                  <a:pt x="3492331" y="6302351"/>
                </a:cubicBezTo>
                <a:lnTo>
                  <a:pt x="3400682" y="6320854"/>
                </a:lnTo>
                <a:lnTo>
                  <a:pt x="275206" y="6320854"/>
                </a:lnTo>
                <a:lnTo>
                  <a:pt x="186647" y="6302975"/>
                </a:lnTo>
                <a:lnTo>
                  <a:pt x="184171" y="6302204"/>
                </a:lnTo>
                <a:lnTo>
                  <a:pt x="114619" y="6259883"/>
                </a:lnTo>
                <a:lnTo>
                  <a:pt x="105939" y="6252722"/>
                </a:lnTo>
                <a:lnTo>
                  <a:pt x="51500" y="6192635"/>
                </a:lnTo>
                <a:lnTo>
                  <a:pt x="16622" y="6119873"/>
                </a:lnTo>
                <a:lnTo>
                  <a:pt x="12538" y="6106716"/>
                </a:lnTo>
                <a:lnTo>
                  <a:pt x="0" y="6023550"/>
                </a:lnTo>
                <a:lnTo>
                  <a:pt x="0" y="302420"/>
                </a:lnTo>
                <a:cubicBezTo>
                  <a:pt x="0" y="135398"/>
                  <a:pt x="135007" y="0"/>
                  <a:pt x="30154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93636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19900" y="219456"/>
            <a:ext cx="4689685" cy="1164658"/>
          </a:xfrm>
        </p:spPr>
        <p:txBody>
          <a:bodyPr anchor="t"/>
          <a:lstStyle/>
          <a:p>
            <a:r>
              <a:rPr lang="en-US"/>
              <a:t>Click to edit Master title style</a:t>
            </a:r>
          </a:p>
        </p:txBody>
      </p:sp>
      <p:sp>
        <p:nvSpPr>
          <p:cNvPr id="12" name="Picture Placeholder 11">
            <a:extLst>
              <a:ext uri="{FF2B5EF4-FFF2-40B4-BE49-F238E27FC236}">
                <a16:creationId xmlns:a16="http://schemas.microsoft.com/office/drawing/2014/main" id="{8B393C6F-81AD-C678-191F-0FD783654DC1}"/>
              </a:ext>
            </a:extLst>
          </p:cNvPr>
          <p:cNvSpPr>
            <a:spLocks noGrp="1"/>
          </p:cNvSpPr>
          <p:nvPr>
            <p:ph type="pic" sz="quarter" idx="13" hasCustomPrompt="1"/>
          </p:nvPr>
        </p:nvSpPr>
        <p:spPr>
          <a:xfrm>
            <a:off x="274320" y="266700"/>
            <a:ext cx="6292984" cy="6324600"/>
          </a:xfrm>
          <a:custGeom>
            <a:avLst/>
            <a:gdLst>
              <a:gd name="connsiteX0" fmla="*/ 300805 w 6292984"/>
              <a:gd name="connsiteY0" fmla="*/ 0 h 6324600"/>
              <a:gd name="connsiteX1" fmla="*/ 5992179 w 6292984"/>
              <a:gd name="connsiteY1" fmla="*/ 0 h 6324600"/>
              <a:gd name="connsiteX2" fmla="*/ 6292984 w 6292984"/>
              <a:gd name="connsiteY2" fmla="*/ 300805 h 6324600"/>
              <a:gd name="connsiteX3" fmla="*/ 6292984 w 6292984"/>
              <a:gd name="connsiteY3" fmla="*/ 6023795 h 6324600"/>
              <a:gd name="connsiteX4" fmla="*/ 5992179 w 6292984"/>
              <a:gd name="connsiteY4" fmla="*/ 6324600 h 6324600"/>
              <a:gd name="connsiteX5" fmla="*/ 300805 w 6292984"/>
              <a:gd name="connsiteY5" fmla="*/ 6324600 h 6324600"/>
              <a:gd name="connsiteX6" fmla="*/ 0 w 6292984"/>
              <a:gd name="connsiteY6" fmla="*/ 6023795 h 6324600"/>
              <a:gd name="connsiteX7" fmla="*/ 0 w 6292984"/>
              <a:gd name="connsiteY7" fmla="*/ 300805 h 6324600"/>
              <a:gd name="connsiteX8" fmla="*/ 300805 w 6292984"/>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984" h="6324600">
                <a:moveTo>
                  <a:pt x="300805" y="0"/>
                </a:moveTo>
                <a:lnTo>
                  <a:pt x="5992179" y="0"/>
                </a:lnTo>
                <a:cubicBezTo>
                  <a:pt x="6158309" y="0"/>
                  <a:pt x="6292984" y="134675"/>
                  <a:pt x="6292984" y="300805"/>
                </a:cubicBezTo>
                <a:lnTo>
                  <a:pt x="6292984" y="6023795"/>
                </a:lnTo>
                <a:cubicBezTo>
                  <a:pt x="6292984" y="6189925"/>
                  <a:pt x="6158309" y="6324600"/>
                  <a:pt x="5992179" y="6324600"/>
                </a:cubicBezTo>
                <a:lnTo>
                  <a:pt x="300805" y="6324600"/>
                </a:lnTo>
                <a:cubicBezTo>
                  <a:pt x="134675" y="6324600"/>
                  <a:pt x="0" y="6189925"/>
                  <a:pt x="0" y="6023795"/>
                </a:cubicBezTo>
                <a:lnTo>
                  <a:pt x="0" y="300805"/>
                </a:lnTo>
                <a:cubicBezTo>
                  <a:pt x="0" y="134675"/>
                  <a:pt x="134675" y="0"/>
                  <a:pt x="30080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19900" y="1378227"/>
            <a:ext cx="4689684" cy="4888985"/>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819900" y="6387737"/>
            <a:ext cx="29704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23EEFEE-9AC6-4F3D-8AD6-7664F3264FF2}"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8313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5" y="219456"/>
            <a:ext cx="4717429" cy="1180888"/>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85855" y="1400344"/>
            <a:ext cx="4729045" cy="4871473"/>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588172" y="6390795"/>
            <a:ext cx="1298784" cy="338328"/>
          </a:xfrm>
        </p:spPr>
        <p:txBody>
          <a:bodyPr/>
          <a:lstStyle/>
          <a:p>
            <a:fld id="{30D46859-DA44-43E6-A6F7-3287A2FCFBEE}"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886956" y="6390795"/>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600703" y="266700"/>
            <a:ext cx="6324469" cy="6324600"/>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09838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220869"/>
            <a:ext cx="2941319" cy="3088635"/>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532114" y="220869"/>
            <a:ext cx="4594371" cy="616625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534400" y="269080"/>
            <a:ext cx="3390900" cy="6327648"/>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658174" y="6387128"/>
            <a:ext cx="1032084" cy="338328"/>
          </a:xfrm>
        </p:spPr>
        <p:txBody>
          <a:bodyPr/>
          <a:lstStyle/>
          <a:p>
            <a:fld id="{2374FA73-46DD-4739-8F6B-C92A7FB868F4}"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690258" y="6387128"/>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276447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220869"/>
            <a:ext cx="3208020" cy="3088635"/>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4686300" y="266700"/>
            <a:ext cx="3500538" cy="63246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461087" y="220870"/>
            <a:ext cx="3200400" cy="6055554"/>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21317CA-5BAC-46BE-958D-7E86B431BD1E}"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233724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513755" y="219456"/>
            <a:ext cx="3891435" cy="1225339"/>
          </a:xfrm>
        </p:spPr>
        <p:txBody>
          <a:bodyPr anchor="t"/>
          <a:lstStyle/>
          <a:p>
            <a:r>
              <a:rPr lang="en-US"/>
              <a:t>Click to edit Master title style</a:t>
            </a:r>
          </a:p>
        </p:txBody>
      </p:sp>
      <p:sp>
        <p:nvSpPr>
          <p:cNvPr id="14" name="Picture Placeholder 13">
            <a:extLst>
              <a:ext uri="{FF2B5EF4-FFF2-40B4-BE49-F238E27FC236}">
                <a16:creationId xmlns:a16="http://schemas.microsoft.com/office/drawing/2014/main" id="{B3BE62AC-2855-BB28-0282-25CA658273E5}"/>
              </a:ext>
            </a:extLst>
          </p:cNvPr>
          <p:cNvSpPr>
            <a:spLocks noGrp="1"/>
          </p:cNvSpPr>
          <p:nvPr>
            <p:ph type="pic" sz="quarter" idx="13" hasCustomPrompt="1"/>
          </p:nvPr>
        </p:nvSpPr>
        <p:spPr>
          <a:xfrm>
            <a:off x="270473" y="265176"/>
            <a:ext cx="6984636" cy="6327648"/>
          </a:xfrm>
          <a:custGeom>
            <a:avLst/>
            <a:gdLst>
              <a:gd name="connsiteX0" fmla="*/ 302565 w 7228936"/>
              <a:gd name="connsiteY0" fmla="*/ 0 h 6316602"/>
              <a:gd name="connsiteX1" fmla="*/ 6926371 w 7228936"/>
              <a:gd name="connsiteY1" fmla="*/ 0 h 6316602"/>
              <a:gd name="connsiteX2" fmla="*/ 7228936 w 7228936"/>
              <a:gd name="connsiteY2" fmla="*/ 302565 h 6316602"/>
              <a:gd name="connsiteX3" fmla="*/ 7228936 w 7228936"/>
              <a:gd name="connsiteY3" fmla="*/ 6014037 h 6316602"/>
              <a:gd name="connsiteX4" fmla="*/ 6926371 w 7228936"/>
              <a:gd name="connsiteY4" fmla="*/ 6316602 h 6316602"/>
              <a:gd name="connsiteX5" fmla="*/ 302565 w 7228936"/>
              <a:gd name="connsiteY5" fmla="*/ 6316602 h 6316602"/>
              <a:gd name="connsiteX6" fmla="*/ 0 w 7228936"/>
              <a:gd name="connsiteY6" fmla="*/ 6014037 h 6316602"/>
              <a:gd name="connsiteX7" fmla="*/ 0 w 7228936"/>
              <a:gd name="connsiteY7" fmla="*/ 302565 h 6316602"/>
              <a:gd name="connsiteX8" fmla="*/ 302565 w 7228936"/>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8936" h="6316602">
                <a:moveTo>
                  <a:pt x="302565" y="0"/>
                </a:moveTo>
                <a:lnTo>
                  <a:pt x="6926371" y="0"/>
                </a:lnTo>
                <a:cubicBezTo>
                  <a:pt x="7093473" y="0"/>
                  <a:pt x="7228936" y="135463"/>
                  <a:pt x="7228936" y="302565"/>
                </a:cubicBezTo>
                <a:lnTo>
                  <a:pt x="7228936" y="6014037"/>
                </a:lnTo>
                <a:cubicBezTo>
                  <a:pt x="7228936" y="6181139"/>
                  <a:pt x="7093473" y="6316602"/>
                  <a:pt x="6926371" y="6316602"/>
                </a:cubicBezTo>
                <a:lnTo>
                  <a:pt x="302565" y="6316602"/>
                </a:lnTo>
                <a:cubicBezTo>
                  <a:pt x="135463" y="6316602"/>
                  <a:pt x="0" y="6181139"/>
                  <a:pt x="0" y="6014037"/>
                </a:cubicBezTo>
                <a:lnTo>
                  <a:pt x="0" y="302565"/>
                </a:lnTo>
                <a:cubicBezTo>
                  <a:pt x="0" y="135463"/>
                  <a:pt x="135463" y="0"/>
                  <a:pt x="30256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513753" y="1435652"/>
            <a:ext cx="3891435" cy="483386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515079" y="6387128"/>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CBC7EDF-D84A-44BF-8099-C5B30B17E0B8}"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98103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6" y="219457"/>
            <a:ext cx="4026915" cy="130353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85855" y="1522992"/>
            <a:ext cx="4026916" cy="4748826"/>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199660" y="6387128"/>
            <a:ext cx="1032084" cy="338328"/>
          </a:xfrm>
        </p:spPr>
        <p:txBody>
          <a:bodyPr/>
          <a:lstStyle/>
          <a:p>
            <a:fld id="{0B3BA815-7F94-47EE-A29D-765F9DE113B0}"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231744" y="6387128"/>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4914900" y="265943"/>
            <a:ext cx="7010400" cy="6325357"/>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408686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2880" y="5176159"/>
            <a:ext cx="11640312" cy="845493"/>
          </a:xfrm>
        </p:spPr>
        <p:txBody>
          <a:bodyPr vert="horz" lIns="91440" tIns="45720" rIns="91440" bIns="45720" rtlCol="0" anchor="b">
            <a:normAutofit/>
          </a:bodyPr>
          <a:lstStyle>
            <a:lvl1pPr>
              <a:defRPr lang="en-US" sz="44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0313" y="5980176"/>
            <a:ext cx="11612880" cy="530352"/>
          </a:xfrm>
        </p:spPr>
        <p:txBody>
          <a:bodyPr vert="horz" lIns="91440" tIns="45720" rIns="91440" bIns="45720" rtlCol="0">
            <a:normAutofit/>
          </a:bodyPr>
          <a:lstStyle>
            <a:lvl1pPr marL="0" indent="0">
              <a:buNone/>
              <a:defRPr lang="en-US" sz="1600" dirty="0">
                <a:solidFill>
                  <a:schemeClr val="tx2"/>
                </a:solidFill>
              </a:defRPr>
            </a:lvl1pPr>
          </a:lstStyle>
          <a:p>
            <a:pPr lvl="0"/>
            <a:r>
              <a:rPr lang="en-US"/>
              <a:t>Click to edit Master subtitle style</a:t>
            </a:r>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74220" y="266700"/>
            <a:ext cx="11649456"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82880" y="6391657"/>
            <a:ext cx="2805405" cy="330466"/>
          </a:xfrm>
        </p:spPr>
        <p:txBody>
          <a:bodyPr/>
          <a:lstStyle>
            <a:lvl1pPr>
              <a:defRPr>
                <a:solidFill>
                  <a:schemeClr val="tx2"/>
                </a:solidFill>
                <a:effectLst/>
              </a:defRPr>
            </a:lvl1pPr>
          </a:lstStyle>
          <a:p>
            <a:r>
              <a:rPr lang="en-US"/>
              <a:t>Sample Footer Text</a:t>
            </a:r>
          </a:p>
        </p:txBody>
      </p:sp>
      <p:sp>
        <p:nvSpPr>
          <p:cNvPr id="7" name="Date Placeholder 6">
            <a:extLst>
              <a:ext uri="{FF2B5EF4-FFF2-40B4-BE49-F238E27FC236}">
                <a16:creationId xmlns:a16="http://schemas.microsoft.com/office/drawing/2014/main" id="{CD6C6E84-CC8A-244E-95A0-206B2BDC6B94}"/>
              </a:ext>
            </a:extLst>
          </p:cNvPr>
          <p:cNvSpPr>
            <a:spLocks noGrp="1"/>
          </p:cNvSpPr>
          <p:nvPr>
            <p:ph type="dt" sz="half" idx="14"/>
          </p:nvPr>
        </p:nvSpPr>
        <p:spPr>
          <a:xfrm>
            <a:off x="8137848" y="6391656"/>
            <a:ext cx="3494314" cy="333799"/>
          </a:xfrm>
        </p:spPr>
        <p:txBody>
          <a:bodyPr/>
          <a:lstStyle>
            <a:lvl1pPr>
              <a:defRPr>
                <a:solidFill>
                  <a:schemeClr val="tx2"/>
                </a:solidFill>
              </a:defRPr>
            </a:lvl1pPr>
          </a:lstStyle>
          <a:p>
            <a:fld id="{99B857EC-A19D-4685-8A14-683981B597E8}"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391657"/>
            <a:ext cx="429207"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9991426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459071" y="219456"/>
            <a:ext cx="3162300" cy="1849198"/>
          </a:xfrm>
        </p:spPr>
        <p:txBody>
          <a:bodyPr anchor="t"/>
          <a:lstStyle/>
          <a:p>
            <a:r>
              <a:rPr lang="en-US"/>
              <a:t>Click to edit Master title style</a:t>
            </a:r>
          </a:p>
        </p:txBody>
      </p:sp>
      <p:sp>
        <p:nvSpPr>
          <p:cNvPr id="11" name="Picture Placeholder 10">
            <a:extLst>
              <a:ext uri="{FF2B5EF4-FFF2-40B4-BE49-F238E27FC236}">
                <a16:creationId xmlns:a16="http://schemas.microsoft.com/office/drawing/2014/main" id="{4C1BE581-FB1F-EE1A-8946-9FA6FC25C11B}"/>
              </a:ext>
            </a:extLst>
          </p:cNvPr>
          <p:cNvSpPr>
            <a:spLocks noGrp="1"/>
          </p:cNvSpPr>
          <p:nvPr>
            <p:ph type="pic" sz="quarter" idx="13" hasCustomPrompt="1"/>
          </p:nvPr>
        </p:nvSpPr>
        <p:spPr>
          <a:xfrm>
            <a:off x="274320" y="266700"/>
            <a:ext cx="7924800" cy="6324600"/>
          </a:xfrm>
          <a:custGeom>
            <a:avLst/>
            <a:gdLst>
              <a:gd name="connsiteX0" fmla="*/ 293082 w 7924800"/>
              <a:gd name="connsiteY0" fmla="*/ 0 h 6324600"/>
              <a:gd name="connsiteX1" fmla="*/ 7631718 w 7924800"/>
              <a:gd name="connsiteY1" fmla="*/ 0 h 6324600"/>
              <a:gd name="connsiteX2" fmla="*/ 7924800 w 7924800"/>
              <a:gd name="connsiteY2" fmla="*/ 293082 h 6324600"/>
              <a:gd name="connsiteX3" fmla="*/ 7924800 w 7924800"/>
              <a:gd name="connsiteY3" fmla="*/ 6031518 h 6324600"/>
              <a:gd name="connsiteX4" fmla="*/ 7631718 w 7924800"/>
              <a:gd name="connsiteY4" fmla="*/ 6324600 h 6324600"/>
              <a:gd name="connsiteX5" fmla="*/ 293082 w 7924800"/>
              <a:gd name="connsiteY5" fmla="*/ 6324600 h 6324600"/>
              <a:gd name="connsiteX6" fmla="*/ 0 w 7924800"/>
              <a:gd name="connsiteY6" fmla="*/ 6031518 h 6324600"/>
              <a:gd name="connsiteX7" fmla="*/ 0 w 7924800"/>
              <a:gd name="connsiteY7" fmla="*/ 293082 h 6324600"/>
              <a:gd name="connsiteX8" fmla="*/ 293082 w 7924800"/>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0" h="6324600">
                <a:moveTo>
                  <a:pt x="293082" y="0"/>
                </a:moveTo>
                <a:lnTo>
                  <a:pt x="7631718" y="0"/>
                </a:lnTo>
                <a:cubicBezTo>
                  <a:pt x="7793583" y="0"/>
                  <a:pt x="7924800" y="131217"/>
                  <a:pt x="7924800" y="293082"/>
                </a:cubicBezTo>
                <a:lnTo>
                  <a:pt x="7924800" y="6031518"/>
                </a:lnTo>
                <a:cubicBezTo>
                  <a:pt x="7924800" y="6193383"/>
                  <a:pt x="7793583" y="6324600"/>
                  <a:pt x="7631718" y="6324600"/>
                </a:cubicBezTo>
                <a:lnTo>
                  <a:pt x="293082" y="6324600"/>
                </a:lnTo>
                <a:cubicBezTo>
                  <a:pt x="131217" y="6324600"/>
                  <a:pt x="0" y="6193383"/>
                  <a:pt x="0" y="6031518"/>
                </a:cubicBezTo>
                <a:lnTo>
                  <a:pt x="0" y="293082"/>
                </a:lnTo>
                <a:cubicBezTo>
                  <a:pt x="0" y="131217"/>
                  <a:pt x="131217" y="0"/>
                  <a:pt x="29308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459071" y="2111514"/>
            <a:ext cx="3162300" cy="4158000"/>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59072" y="6387737"/>
            <a:ext cx="1983112"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477500" y="6390795"/>
            <a:ext cx="1032084" cy="338328"/>
          </a:xfrm>
        </p:spPr>
        <p:txBody>
          <a:bodyPr/>
          <a:lstStyle>
            <a:lvl1pPr>
              <a:defRPr>
                <a:solidFill>
                  <a:schemeClr val="tx1"/>
                </a:solidFill>
                <a:effectLst/>
              </a:defRPr>
            </a:lvl1pPr>
          </a:lstStyle>
          <a:p>
            <a:fld id="{EAAC0B17-CE81-470B-ADEC-2384A284EBB0}"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959292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4" y="219456"/>
            <a:ext cx="3234982" cy="1577218"/>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185854" y="1796675"/>
            <a:ext cx="3234982" cy="4471476"/>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78705" y="6387128"/>
            <a:ext cx="209577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206416" y="6390795"/>
            <a:ext cx="1032084" cy="338328"/>
          </a:xfrm>
        </p:spPr>
        <p:txBody>
          <a:bodyPr/>
          <a:lstStyle>
            <a:lvl1pPr>
              <a:defRPr>
                <a:solidFill>
                  <a:schemeClr val="tx1"/>
                </a:solidFill>
                <a:effectLst/>
              </a:defRPr>
            </a:lvl1pPr>
          </a:lstStyle>
          <a:p>
            <a:fld id="{46F74BF2-2B97-4D0D-BEF8-F0D6AD41CDC3}"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238500" y="6390795"/>
            <a:ext cx="457200" cy="338328"/>
          </a:xfrm>
        </p:spPr>
        <p:txBody>
          <a:body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965783" y="265176"/>
            <a:ext cx="7959517" cy="6327648"/>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01437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252434" y="219456"/>
            <a:ext cx="2504499" cy="2282204"/>
          </a:xfrm>
        </p:spPr>
        <p:txBody>
          <a:bodyPr anchor="t"/>
          <a:lstStyle/>
          <a:p>
            <a:r>
              <a:rPr lang="en-US"/>
              <a:t>Click to edit Master title style</a:t>
            </a:r>
          </a:p>
        </p:txBody>
      </p:sp>
      <p:sp>
        <p:nvSpPr>
          <p:cNvPr id="11" name="Picture Placeholder 10">
            <a:extLst>
              <a:ext uri="{FF2B5EF4-FFF2-40B4-BE49-F238E27FC236}">
                <a16:creationId xmlns:a16="http://schemas.microsoft.com/office/drawing/2014/main" id="{0245013D-3ACD-0E69-50DF-0B7C6855E765}"/>
              </a:ext>
            </a:extLst>
          </p:cNvPr>
          <p:cNvSpPr>
            <a:spLocks noGrp="1"/>
          </p:cNvSpPr>
          <p:nvPr>
            <p:ph type="pic" sz="quarter" idx="13" hasCustomPrompt="1"/>
          </p:nvPr>
        </p:nvSpPr>
        <p:spPr>
          <a:xfrm>
            <a:off x="274220" y="266700"/>
            <a:ext cx="8782316" cy="6324600"/>
          </a:xfrm>
          <a:custGeom>
            <a:avLst/>
            <a:gdLst>
              <a:gd name="connsiteX0" fmla="*/ 293967 w 8782316"/>
              <a:gd name="connsiteY0" fmla="*/ 0 h 6324600"/>
              <a:gd name="connsiteX1" fmla="*/ 8488349 w 8782316"/>
              <a:gd name="connsiteY1" fmla="*/ 0 h 6324600"/>
              <a:gd name="connsiteX2" fmla="*/ 8782316 w 8782316"/>
              <a:gd name="connsiteY2" fmla="*/ 293967 h 6324600"/>
              <a:gd name="connsiteX3" fmla="*/ 8782316 w 8782316"/>
              <a:gd name="connsiteY3" fmla="*/ 6030633 h 6324600"/>
              <a:gd name="connsiteX4" fmla="*/ 8488349 w 8782316"/>
              <a:gd name="connsiteY4" fmla="*/ 6324600 h 6324600"/>
              <a:gd name="connsiteX5" fmla="*/ 293967 w 8782316"/>
              <a:gd name="connsiteY5" fmla="*/ 6324600 h 6324600"/>
              <a:gd name="connsiteX6" fmla="*/ 0 w 8782316"/>
              <a:gd name="connsiteY6" fmla="*/ 6030633 h 6324600"/>
              <a:gd name="connsiteX7" fmla="*/ 0 w 8782316"/>
              <a:gd name="connsiteY7" fmla="*/ 293967 h 6324600"/>
              <a:gd name="connsiteX8" fmla="*/ 293967 w 8782316"/>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316" h="6324600">
                <a:moveTo>
                  <a:pt x="293967" y="0"/>
                </a:moveTo>
                <a:lnTo>
                  <a:pt x="8488349" y="0"/>
                </a:lnTo>
                <a:cubicBezTo>
                  <a:pt x="8650702" y="0"/>
                  <a:pt x="8782316" y="131614"/>
                  <a:pt x="8782316" y="293967"/>
                </a:cubicBezTo>
                <a:lnTo>
                  <a:pt x="8782316" y="6030633"/>
                </a:lnTo>
                <a:cubicBezTo>
                  <a:pt x="8782316" y="6192986"/>
                  <a:pt x="8650702" y="6324600"/>
                  <a:pt x="8488349" y="6324600"/>
                </a:cubicBezTo>
                <a:lnTo>
                  <a:pt x="293967" y="6324600"/>
                </a:lnTo>
                <a:cubicBezTo>
                  <a:pt x="131614" y="6324600"/>
                  <a:pt x="0" y="6192986"/>
                  <a:pt x="0" y="6030633"/>
                </a:cubicBezTo>
                <a:lnTo>
                  <a:pt x="0" y="293967"/>
                </a:lnTo>
                <a:cubicBezTo>
                  <a:pt x="0" y="131614"/>
                  <a:pt x="131614" y="0"/>
                  <a:pt x="29396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9262115" y="3001992"/>
            <a:ext cx="2494818" cy="3299767"/>
          </a:xfrm>
        </p:spPr>
        <p:txBody>
          <a:bodyPr anchor="b">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259368" y="6387737"/>
            <a:ext cx="1315404"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564498" y="6390795"/>
            <a:ext cx="1007658" cy="338328"/>
          </a:xfrm>
        </p:spPr>
        <p:txBody>
          <a:bodyPr/>
          <a:lstStyle>
            <a:lvl1pPr>
              <a:defRPr>
                <a:solidFill>
                  <a:schemeClr val="tx1"/>
                </a:solidFill>
                <a:effectLst/>
              </a:defRPr>
            </a:lvl1pPr>
          </a:lstStyle>
          <a:p>
            <a:fld id="{7806B30E-8248-4061-97A2-FF282AED1114}"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07526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1878" y="5322914"/>
            <a:ext cx="4466322" cy="1064214"/>
          </a:xfrm>
        </p:spPr>
        <p:txBody>
          <a:bodyPr anchor="t">
            <a:normAutofit/>
          </a:bodyPr>
          <a:lstStyle>
            <a:lvl1pPr>
              <a:defRPr sz="3000"/>
            </a:lvl1pPr>
          </a:lstStyle>
          <a:p>
            <a:r>
              <a:rPr lang="en-US"/>
              <a:t>Click to edit Master title style</a:t>
            </a:r>
          </a:p>
        </p:txBody>
      </p:sp>
      <p:sp>
        <p:nvSpPr>
          <p:cNvPr id="4" name="Picture Placeholder 3">
            <a:extLst>
              <a:ext uri="{FF2B5EF4-FFF2-40B4-BE49-F238E27FC236}">
                <a16:creationId xmlns:a16="http://schemas.microsoft.com/office/drawing/2014/main" id="{61800625-21B7-D3E3-63A2-DDD86082593E}"/>
              </a:ext>
            </a:extLst>
          </p:cNvPr>
          <p:cNvSpPr>
            <a:spLocks noGrp="1"/>
          </p:cNvSpPr>
          <p:nvPr>
            <p:ph type="pic" sz="quarter" idx="15" hasCustomPrompt="1"/>
          </p:nvPr>
        </p:nvSpPr>
        <p:spPr>
          <a:xfrm>
            <a:off x="274220" y="265176"/>
            <a:ext cx="11651080"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914900" y="5283156"/>
            <a:ext cx="7010400" cy="1103972"/>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200"/>
            </a:lvl3pPr>
            <a:lvl4pPr marL="685800" indent="0">
              <a:buFont typeface="Arial" panose="020B0604020202020204" pitchFamily="34" charset="0"/>
              <a:buNone/>
              <a:defRPr sz="1200"/>
            </a:lvl4pPr>
            <a:lvl5pPr marL="914400" indent="0">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E9E5948-BD0C-4C2E-B6A7-C4EDC256C76D}"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012396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4" y="3994637"/>
            <a:ext cx="3460316" cy="1986345"/>
          </a:xfrm>
        </p:spPr>
        <p:txBody>
          <a:bodyPr anchor="t">
            <a:normAutofit/>
          </a:bodyPr>
          <a:lstStyle>
            <a:lvl1pPr>
              <a:defRPr sz="3000"/>
            </a:lvl1pPr>
          </a:lstStyle>
          <a:p>
            <a:r>
              <a:rPr lang="en-US"/>
              <a:t>Click to edit Master title style</a:t>
            </a:r>
          </a:p>
        </p:txBody>
      </p:sp>
      <p:sp>
        <p:nvSpPr>
          <p:cNvPr id="10" name="Picture Placeholder 9">
            <a:extLst>
              <a:ext uri="{FF2B5EF4-FFF2-40B4-BE49-F238E27FC236}">
                <a16:creationId xmlns:a16="http://schemas.microsoft.com/office/drawing/2014/main" id="{9A350D79-60BC-073C-3EE9-FEF237EFFC3B}"/>
              </a:ext>
            </a:extLst>
          </p:cNvPr>
          <p:cNvSpPr>
            <a:spLocks noGrp="1"/>
          </p:cNvSpPr>
          <p:nvPr>
            <p:ph type="pic" sz="quarter" idx="13" hasCustomPrompt="1"/>
          </p:nvPr>
        </p:nvSpPr>
        <p:spPr>
          <a:xfrm>
            <a:off x="274220" y="266700"/>
            <a:ext cx="11651080" cy="3511571"/>
          </a:xfrm>
          <a:custGeom>
            <a:avLst/>
            <a:gdLst>
              <a:gd name="connsiteX0" fmla="*/ 293181 w 11651080"/>
              <a:gd name="connsiteY0" fmla="*/ 0 h 3511571"/>
              <a:gd name="connsiteX1" fmla="*/ 11357899 w 11651080"/>
              <a:gd name="connsiteY1" fmla="*/ 0 h 3511571"/>
              <a:gd name="connsiteX2" fmla="*/ 11651080 w 11651080"/>
              <a:gd name="connsiteY2" fmla="*/ 293181 h 3511571"/>
              <a:gd name="connsiteX3" fmla="*/ 11651080 w 11651080"/>
              <a:gd name="connsiteY3" fmla="*/ 3218390 h 3511571"/>
              <a:gd name="connsiteX4" fmla="*/ 11521819 w 11651080"/>
              <a:gd name="connsiteY4" fmla="*/ 3461500 h 3511571"/>
              <a:gd name="connsiteX5" fmla="*/ 11477449 w 11651080"/>
              <a:gd name="connsiteY5" fmla="*/ 3485583 h 3511571"/>
              <a:gd name="connsiteX6" fmla="*/ 11417209 w 11651080"/>
              <a:gd name="connsiteY6" fmla="*/ 3504280 h 3511571"/>
              <a:gd name="connsiteX7" fmla="*/ 11344868 w 11651080"/>
              <a:gd name="connsiteY7" fmla="*/ 3511571 h 3511571"/>
              <a:gd name="connsiteX8" fmla="*/ 310043 w 11651080"/>
              <a:gd name="connsiteY8" fmla="*/ 3511571 h 3511571"/>
              <a:gd name="connsiteX9" fmla="*/ 170323 w 11651080"/>
              <a:gd name="connsiteY9" fmla="*/ 3483368 h 3511571"/>
              <a:gd name="connsiteX10" fmla="*/ 127787 w 11651080"/>
              <a:gd name="connsiteY10" fmla="*/ 3460284 h 3511571"/>
              <a:gd name="connsiteX11" fmla="*/ 85871 w 11651080"/>
              <a:gd name="connsiteY11" fmla="*/ 3425700 h 3511571"/>
              <a:gd name="connsiteX12" fmla="*/ 0 w 11651080"/>
              <a:gd name="connsiteY12" fmla="*/ 3218390 h 3511571"/>
              <a:gd name="connsiteX13" fmla="*/ 0 w 11651080"/>
              <a:gd name="connsiteY13" fmla="*/ 293181 h 3511571"/>
              <a:gd name="connsiteX14" fmla="*/ 293181 w 11651080"/>
              <a:gd name="connsiteY14" fmla="*/ 0 h 351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1080" h="3511571">
                <a:moveTo>
                  <a:pt x="293181" y="0"/>
                </a:moveTo>
                <a:lnTo>
                  <a:pt x="11357899" y="0"/>
                </a:lnTo>
                <a:cubicBezTo>
                  <a:pt x="11519818" y="0"/>
                  <a:pt x="11651080" y="131262"/>
                  <a:pt x="11651080" y="293181"/>
                </a:cubicBezTo>
                <a:lnTo>
                  <a:pt x="11651080" y="3218390"/>
                </a:lnTo>
                <a:cubicBezTo>
                  <a:pt x="11651080" y="3319589"/>
                  <a:pt x="11599806" y="3408813"/>
                  <a:pt x="11521819" y="3461500"/>
                </a:cubicBezTo>
                <a:lnTo>
                  <a:pt x="11477449" y="3485583"/>
                </a:lnTo>
                <a:lnTo>
                  <a:pt x="11417209" y="3504280"/>
                </a:lnTo>
                <a:cubicBezTo>
                  <a:pt x="11393842" y="3509060"/>
                  <a:pt x="11369648" y="3511571"/>
                  <a:pt x="11344868" y="3511571"/>
                </a:cubicBezTo>
                <a:lnTo>
                  <a:pt x="310043" y="3511571"/>
                </a:lnTo>
                <a:cubicBezTo>
                  <a:pt x="260482" y="3511571"/>
                  <a:pt x="213267" y="3501529"/>
                  <a:pt x="170323" y="3483368"/>
                </a:cubicBezTo>
                <a:lnTo>
                  <a:pt x="127787" y="3460284"/>
                </a:lnTo>
                <a:lnTo>
                  <a:pt x="85871" y="3425700"/>
                </a:lnTo>
                <a:cubicBezTo>
                  <a:pt x="32816" y="3372645"/>
                  <a:pt x="0" y="3299350"/>
                  <a:pt x="0" y="3218390"/>
                </a:cubicBezTo>
                <a:lnTo>
                  <a:pt x="0" y="293181"/>
                </a:lnTo>
                <a:cubicBezTo>
                  <a:pt x="0" y="131262"/>
                  <a:pt x="131262" y="0"/>
                  <a:pt x="29318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62400" y="3977466"/>
            <a:ext cx="7962900" cy="22860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0687EF-F5B2-456F-AF1B-A44D1A0701D7}"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395721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78" y="216452"/>
            <a:ext cx="3381587" cy="2213524"/>
          </a:xfrm>
        </p:spPr>
        <p:txBody>
          <a:bodyPr anchor="t">
            <a:normAutofit/>
          </a:bodyPr>
          <a:lstStyle>
            <a:lvl1pPr>
              <a:defRPr sz="30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62400" y="177492"/>
            <a:ext cx="7962900" cy="2286000"/>
          </a:xfrm>
        </p:spPr>
        <p:txBody>
          <a:bodyPr>
            <a:normAutofit/>
          </a:bodyPr>
          <a:lstStyle>
            <a:lvl1pPr marL="285750" indent="-285750">
              <a:buFont typeface="Arial" panose="020B0604020202020204" pitchFamily="34" charset="0"/>
              <a:buChar char="•"/>
              <a:defRPr sz="1400"/>
            </a:lvl1pPr>
            <a:lvl2pPr marL="514350" indent="-285750">
              <a:buFont typeface="Arial" panose="020B0604020202020204" pitchFamily="34" charset="0"/>
              <a:buChar char="•"/>
              <a:defRPr sz="14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85878" y="2513464"/>
            <a:ext cx="2805405"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30339" y="2516244"/>
            <a:ext cx="1284010" cy="338328"/>
          </a:xfrm>
        </p:spPr>
        <p:txBody>
          <a:bodyPr/>
          <a:lstStyle/>
          <a:p>
            <a:fld id="{D617CAED-F971-4EAE-89B0-C866D948120E}"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509585" y="2513464"/>
            <a:ext cx="449306" cy="338328"/>
          </a:xfrm>
        </p:spPr>
        <p:txBody>
          <a:bodyPr/>
          <a:lstStyle/>
          <a:p>
            <a:fld id="{C8116806-1FD2-4A57-B5EA-7014AB76383B}" type="slidenum">
              <a:rPr lang="en-US" smtClean="0"/>
              <a:t>‹#›</a:t>
            </a:fld>
            <a:endParaRPr lang="en-US"/>
          </a:p>
        </p:txBody>
      </p:sp>
      <p:sp>
        <p:nvSpPr>
          <p:cNvPr id="10" name="Picture Placeholder 9">
            <a:extLst>
              <a:ext uri="{FF2B5EF4-FFF2-40B4-BE49-F238E27FC236}">
                <a16:creationId xmlns:a16="http://schemas.microsoft.com/office/drawing/2014/main" id="{EE56056E-3484-D9D0-95D5-818FF4C3C8D6}"/>
              </a:ext>
            </a:extLst>
          </p:cNvPr>
          <p:cNvSpPr>
            <a:spLocks noGrp="1"/>
          </p:cNvSpPr>
          <p:nvPr>
            <p:ph type="pic" sz="quarter" idx="13" hasCustomPrompt="1"/>
          </p:nvPr>
        </p:nvSpPr>
        <p:spPr>
          <a:xfrm>
            <a:off x="274220" y="2935280"/>
            <a:ext cx="11651080" cy="3656020"/>
          </a:xfrm>
          <a:custGeom>
            <a:avLst/>
            <a:gdLst>
              <a:gd name="connsiteX0" fmla="*/ 298989 w 11651080"/>
              <a:gd name="connsiteY0" fmla="*/ 0 h 3656020"/>
              <a:gd name="connsiteX1" fmla="*/ 11352091 w 11651080"/>
              <a:gd name="connsiteY1" fmla="*/ 0 h 3656020"/>
              <a:gd name="connsiteX2" fmla="*/ 11651080 w 11651080"/>
              <a:gd name="connsiteY2" fmla="*/ 298989 h 3656020"/>
              <a:gd name="connsiteX3" fmla="*/ 11651080 w 11651080"/>
              <a:gd name="connsiteY3" fmla="*/ 3357031 h 3656020"/>
              <a:gd name="connsiteX4" fmla="*/ 11352091 w 11651080"/>
              <a:gd name="connsiteY4" fmla="*/ 3656020 h 3656020"/>
              <a:gd name="connsiteX5" fmla="*/ 298989 w 11651080"/>
              <a:gd name="connsiteY5" fmla="*/ 3656020 h 3656020"/>
              <a:gd name="connsiteX6" fmla="*/ 0 w 11651080"/>
              <a:gd name="connsiteY6" fmla="*/ 3357031 h 3656020"/>
              <a:gd name="connsiteX7" fmla="*/ 0 w 11651080"/>
              <a:gd name="connsiteY7" fmla="*/ 298989 h 3656020"/>
              <a:gd name="connsiteX8" fmla="*/ 298989 w 11651080"/>
              <a:gd name="connsiteY8" fmla="*/ 0 h 36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3656020">
                <a:moveTo>
                  <a:pt x="298989" y="0"/>
                </a:moveTo>
                <a:lnTo>
                  <a:pt x="11352091" y="0"/>
                </a:lnTo>
                <a:cubicBezTo>
                  <a:pt x="11517218" y="0"/>
                  <a:pt x="11651080" y="133862"/>
                  <a:pt x="11651080" y="298989"/>
                </a:cubicBezTo>
                <a:lnTo>
                  <a:pt x="11651080" y="3357031"/>
                </a:lnTo>
                <a:cubicBezTo>
                  <a:pt x="11651080" y="3522158"/>
                  <a:pt x="11517218" y="3656020"/>
                  <a:pt x="11352091" y="3656020"/>
                </a:cubicBezTo>
                <a:lnTo>
                  <a:pt x="298989" y="3656020"/>
                </a:lnTo>
                <a:cubicBezTo>
                  <a:pt x="133862" y="3656020"/>
                  <a:pt x="0" y="3522158"/>
                  <a:pt x="0" y="3357031"/>
                </a:cubicBezTo>
                <a:lnTo>
                  <a:pt x="0" y="298989"/>
                </a:lnTo>
                <a:cubicBezTo>
                  <a:pt x="0" y="133862"/>
                  <a:pt x="133862" y="0"/>
                  <a:pt x="29898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59393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7689" y="1277917"/>
            <a:ext cx="4244590" cy="1054449"/>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6A6D8C26-0B2C-F81E-0E9B-25818527E0CD}"/>
              </a:ext>
            </a:extLst>
          </p:cNvPr>
          <p:cNvSpPr>
            <a:spLocks noGrp="1"/>
          </p:cNvSpPr>
          <p:nvPr>
            <p:ph type="pic" sz="quarter" idx="13" hasCustomPrompt="1"/>
          </p:nvPr>
        </p:nvSpPr>
        <p:spPr>
          <a:xfrm>
            <a:off x="1371601" y="2391930"/>
            <a:ext cx="4140679" cy="3094471"/>
          </a:xfrm>
          <a:custGeom>
            <a:avLst/>
            <a:gdLst>
              <a:gd name="connsiteX0" fmla="*/ 287879 w 4140679"/>
              <a:gd name="connsiteY0" fmla="*/ 0 h 3094471"/>
              <a:gd name="connsiteX1" fmla="*/ 3852800 w 4140679"/>
              <a:gd name="connsiteY1" fmla="*/ 0 h 3094471"/>
              <a:gd name="connsiteX2" fmla="*/ 4140679 w 4140679"/>
              <a:gd name="connsiteY2" fmla="*/ 287879 h 3094471"/>
              <a:gd name="connsiteX3" fmla="*/ 4140679 w 4140679"/>
              <a:gd name="connsiteY3" fmla="*/ 2806592 h 3094471"/>
              <a:gd name="connsiteX4" fmla="*/ 3852800 w 4140679"/>
              <a:gd name="connsiteY4" fmla="*/ 3094471 h 3094471"/>
              <a:gd name="connsiteX5" fmla="*/ 287879 w 4140679"/>
              <a:gd name="connsiteY5" fmla="*/ 3094471 h 3094471"/>
              <a:gd name="connsiteX6" fmla="*/ 0 w 4140679"/>
              <a:gd name="connsiteY6" fmla="*/ 2806592 h 3094471"/>
              <a:gd name="connsiteX7" fmla="*/ 0 w 4140679"/>
              <a:gd name="connsiteY7" fmla="*/ 287879 h 3094471"/>
              <a:gd name="connsiteX8" fmla="*/ 287879 w 4140679"/>
              <a:gd name="connsiteY8" fmla="*/ 0 h 309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679" h="3094471">
                <a:moveTo>
                  <a:pt x="287879" y="0"/>
                </a:moveTo>
                <a:lnTo>
                  <a:pt x="3852800" y="0"/>
                </a:lnTo>
                <a:cubicBezTo>
                  <a:pt x="4011791" y="0"/>
                  <a:pt x="4140679" y="128888"/>
                  <a:pt x="4140679" y="287879"/>
                </a:cubicBezTo>
                <a:lnTo>
                  <a:pt x="4140679" y="2806592"/>
                </a:lnTo>
                <a:cubicBezTo>
                  <a:pt x="4140679" y="2965583"/>
                  <a:pt x="4011791" y="3094471"/>
                  <a:pt x="3852800" y="3094471"/>
                </a:cubicBezTo>
                <a:lnTo>
                  <a:pt x="287879" y="3094471"/>
                </a:lnTo>
                <a:cubicBezTo>
                  <a:pt x="128888" y="3094471"/>
                  <a:pt x="0" y="2965583"/>
                  <a:pt x="0" y="2806592"/>
                </a:cubicBezTo>
                <a:lnTo>
                  <a:pt x="0" y="287879"/>
                </a:lnTo>
                <a:cubicBezTo>
                  <a:pt x="0" y="128888"/>
                  <a:pt x="128888" y="0"/>
                  <a:pt x="28787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867400" y="1277917"/>
            <a:ext cx="4953000" cy="4208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A5F63D-EE89-4C35-A0BA-A767458691E5}"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3514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3172641" cy="3145019"/>
          </a:xfrm>
        </p:spPr>
        <p:txBody>
          <a:bodyPr anchor="t">
            <a:normAutofit/>
          </a:bodyPr>
          <a:lstStyle>
            <a:lvl1pPr>
              <a:defRPr sz="3000"/>
            </a:lvl1pPr>
          </a:lstStyle>
          <a:p>
            <a:r>
              <a:rPr lang="en-US"/>
              <a:t>Click to edit Master title style</a:t>
            </a:r>
          </a:p>
        </p:txBody>
      </p:sp>
      <p:sp>
        <p:nvSpPr>
          <p:cNvPr id="10" name="Picture Placeholder 9">
            <a:extLst>
              <a:ext uri="{FF2B5EF4-FFF2-40B4-BE49-F238E27FC236}">
                <a16:creationId xmlns:a16="http://schemas.microsoft.com/office/drawing/2014/main" id="{A95997E6-BE07-E83F-D207-0CADA004E02A}"/>
              </a:ext>
            </a:extLst>
          </p:cNvPr>
          <p:cNvSpPr>
            <a:spLocks noGrp="1"/>
          </p:cNvSpPr>
          <p:nvPr>
            <p:ph type="pic" sz="quarter" idx="15" hasCustomPrompt="1"/>
          </p:nvPr>
        </p:nvSpPr>
        <p:spPr>
          <a:xfrm>
            <a:off x="4000500" y="265332"/>
            <a:ext cx="7924800" cy="3095837"/>
          </a:xfrm>
          <a:custGeom>
            <a:avLst/>
            <a:gdLst>
              <a:gd name="connsiteX0" fmla="*/ 282309 w 8229600"/>
              <a:gd name="connsiteY0" fmla="*/ 0 h 3095837"/>
              <a:gd name="connsiteX1" fmla="*/ 7947291 w 8229600"/>
              <a:gd name="connsiteY1" fmla="*/ 0 h 3095837"/>
              <a:gd name="connsiteX2" fmla="*/ 8229600 w 8229600"/>
              <a:gd name="connsiteY2" fmla="*/ 282309 h 3095837"/>
              <a:gd name="connsiteX3" fmla="*/ 8229600 w 8229600"/>
              <a:gd name="connsiteY3" fmla="*/ 2813528 h 3095837"/>
              <a:gd name="connsiteX4" fmla="*/ 7947291 w 8229600"/>
              <a:gd name="connsiteY4" fmla="*/ 3095837 h 3095837"/>
              <a:gd name="connsiteX5" fmla="*/ 282309 w 8229600"/>
              <a:gd name="connsiteY5" fmla="*/ 3095837 h 3095837"/>
              <a:gd name="connsiteX6" fmla="*/ 0 w 8229600"/>
              <a:gd name="connsiteY6" fmla="*/ 2813528 h 3095837"/>
              <a:gd name="connsiteX7" fmla="*/ 0 w 8229600"/>
              <a:gd name="connsiteY7" fmla="*/ 282309 h 3095837"/>
              <a:gd name="connsiteX8" fmla="*/ 282309 w 8229600"/>
              <a:gd name="connsiteY8" fmla="*/ 0 h 30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3095837">
                <a:moveTo>
                  <a:pt x="282309" y="0"/>
                </a:moveTo>
                <a:lnTo>
                  <a:pt x="7947291" y="0"/>
                </a:lnTo>
                <a:cubicBezTo>
                  <a:pt x="8103206" y="0"/>
                  <a:pt x="8229600" y="126394"/>
                  <a:pt x="8229600" y="282309"/>
                </a:cubicBezTo>
                <a:lnTo>
                  <a:pt x="8229600" y="2813528"/>
                </a:lnTo>
                <a:cubicBezTo>
                  <a:pt x="8229600" y="2969443"/>
                  <a:pt x="8103206" y="3095837"/>
                  <a:pt x="7947291" y="3095837"/>
                </a:cubicBezTo>
                <a:lnTo>
                  <a:pt x="282309" y="3095837"/>
                </a:lnTo>
                <a:cubicBezTo>
                  <a:pt x="126394" y="3095837"/>
                  <a:pt x="0" y="2969443"/>
                  <a:pt x="0" y="2813528"/>
                </a:cubicBezTo>
                <a:lnTo>
                  <a:pt x="0" y="282309"/>
                </a:lnTo>
                <a:cubicBezTo>
                  <a:pt x="0" y="126394"/>
                  <a:pt x="126394" y="0"/>
                  <a:pt x="28230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14565" y="3543597"/>
            <a:ext cx="8010734" cy="2843531"/>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056697D-C012-4585-94E6-5E3B25EEDFC1}"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472863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5158596"/>
            <a:ext cx="4207160" cy="1216328"/>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43EBFFFF-5D16-BE62-1AAA-3F8F77B6C10A}"/>
              </a:ext>
            </a:extLst>
          </p:cNvPr>
          <p:cNvSpPr>
            <a:spLocks noGrp="1"/>
          </p:cNvSpPr>
          <p:nvPr>
            <p:ph type="pic" sz="quarter" idx="13" hasCustomPrompt="1"/>
          </p:nvPr>
        </p:nvSpPr>
        <p:spPr>
          <a:xfrm>
            <a:off x="271305" y="265176"/>
            <a:ext cx="4118735" cy="4577087"/>
          </a:xfrm>
          <a:custGeom>
            <a:avLst/>
            <a:gdLst>
              <a:gd name="connsiteX0" fmla="*/ 302192 w 4118735"/>
              <a:gd name="connsiteY0" fmla="*/ 0 h 4577087"/>
              <a:gd name="connsiteX1" fmla="*/ 3816543 w 4118735"/>
              <a:gd name="connsiteY1" fmla="*/ 0 h 4577087"/>
              <a:gd name="connsiteX2" fmla="*/ 4118735 w 4118735"/>
              <a:gd name="connsiteY2" fmla="*/ 302192 h 4577087"/>
              <a:gd name="connsiteX3" fmla="*/ 4118735 w 4118735"/>
              <a:gd name="connsiteY3" fmla="*/ 4274895 h 4577087"/>
              <a:gd name="connsiteX4" fmla="*/ 3816543 w 4118735"/>
              <a:gd name="connsiteY4" fmla="*/ 4577087 h 4577087"/>
              <a:gd name="connsiteX5" fmla="*/ 302192 w 4118735"/>
              <a:gd name="connsiteY5" fmla="*/ 4577087 h 4577087"/>
              <a:gd name="connsiteX6" fmla="*/ 0 w 4118735"/>
              <a:gd name="connsiteY6" fmla="*/ 4274895 h 4577087"/>
              <a:gd name="connsiteX7" fmla="*/ 0 w 4118735"/>
              <a:gd name="connsiteY7" fmla="*/ 302192 h 4577087"/>
              <a:gd name="connsiteX8" fmla="*/ 302192 w 4118735"/>
              <a:gd name="connsiteY8" fmla="*/ 0 h 457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35" h="4577087">
                <a:moveTo>
                  <a:pt x="302192" y="0"/>
                </a:moveTo>
                <a:lnTo>
                  <a:pt x="3816543" y="0"/>
                </a:lnTo>
                <a:cubicBezTo>
                  <a:pt x="3983439" y="0"/>
                  <a:pt x="4118735" y="135296"/>
                  <a:pt x="4118735" y="302192"/>
                </a:cubicBezTo>
                <a:lnTo>
                  <a:pt x="4118735" y="4274895"/>
                </a:lnTo>
                <a:cubicBezTo>
                  <a:pt x="4118735" y="4441791"/>
                  <a:pt x="3983439" y="4577087"/>
                  <a:pt x="3816543" y="4577087"/>
                </a:cubicBezTo>
                <a:lnTo>
                  <a:pt x="302192" y="4577087"/>
                </a:lnTo>
                <a:cubicBezTo>
                  <a:pt x="135296" y="4577087"/>
                  <a:pt x="0" y="4441791"/>
                  <a:pt x="0" y="4274895"/>
                </a:cubicBezTo>
                <a:lnTo>
                  <a:pt x="0" y="302192"/>
                </a:lnTo>
                <a:cubicBezTo>
                  <a:pt x="0" y="135296"/>
                  <a:pt x="135296" y="0"/>
                  <a:pt x="30219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14900" y="296685"/>
            <a:ext cx="6720870" cy="6075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ACC8B6B-4D14-404A-BE1B-1F4BD960669E}"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471167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778B4-3E3F-C3EF-5322-2ECFF646D003}"/>
              </a:ext>
              <a:ext uri="{C183D7F6-B498-43B3-948B-1728B52AA6E4}">
                <adec:decorative xmlns:adec="http://schemas.microsoft.com/office/drawing/2017/decorative" val="1"/>
              </a:ext>
            </a:extLst>
          </p:cNvPr>
          <p:cNvSpPr/>
          <p:nvPr/>
        </p:nvSpPr>
        <p:spPr>
          <a:xfrm>
            <a:off x="1231821" y="760151"/>
            <a:ext cx="9728359" cy="4233673"/>
          </a:xfrm>
          <a:prstGeom prst="roundRect">
            <a:avLst>
              <a:gd name="adj" fmla="val 7502"/>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446276" y="5255159"/>
            <a:ext cx="9299448" cy="1025326"/>
          </a:xfrm>
        </p:spPr>
        <p:txBody>
          <a:bodyPr anchor="ctr">
            <a:normAutofit/>
          </a:bodyPr>
          <a:lstStyle>
            <a:lvl1pPr algn="ctr">
              <a:lnSpc>
                <a:spcPct val="90000"/>
              </a:lnSpc>
              <a:defRPr sz="2400" spc="-50" baseline="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446276" y="1293091"/>
            <a:ext cx="9299448" cy="3943921"/>
          </a:xfrm>
        </p:spPr>
        <p:txBody>
          <a:bodyPr anchor="ctr">
            <a:normAutofit/>
          </a:bodyPr>
          <a:lstStyle>
            <a:lvl1pPr marL="0" indent="0" algn="ctr">
              <a:lnSpc>
                <a:spcPct val="80000"/>
              </a:lnSpc>
              <a:buNone/>
              <a:defRPr sz="26000" spc="-100" baseline="0">
                <a:solidFill>
                  <a:schemeClr val="tx1"/>
                </a:solidFill>
              </a:defRPr>
            </a:lvl1pPr>
          </a:lstStyle>
          <a:p>
            <a:pPr lvl="0"/>
            <a:r>
              <a:rPr lang="en-US"/>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5ED3E5DE-F913-4C3A-BEDA-F802BAA076FD}" type="datetime1">
              <a:rPr lang="en-US" smtClean="0"/>
              <a:t>5/15/2026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43441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4206" y="216426"/>
            <a:ext cx="4064673" cy="3934950"/>
          </a:xfrm>
        </p:spPr>
        <p:txBody>
          <a:bodyPr vert="horz" lIns="91440" tIns="45720" rIns="91440" bIns="45720" rtlCol="0" anchor="t">
            <a:normAutofit/>
          </a:bodyPr>
          <a:lstStyle>
            <a:lvl1pPr>
              <a:defRPr lang="en-US" sz="5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2880" y="4846320"/>
            <a:ext cx="4035999" cy="1380744"/>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78705" y="6387737"/>
            <a:ext cx="2140360" cy="338328"/>
          </a:xfrm>
        </p:spPr>
        <p:txBody>
          <a:bodyPr/>
          <a:lstStyle>
            <a:lvl1pPr>
              <a:defRPr>
                <a:solidFill>
                  <a:schemeClr val="tx2"/>
                </a:solidFill>
              </a:defRPr>
            </a:lvl1pPr>
          </a:lstStyle>
          <a:p>
            <a:r>
              <a:rPr lang="en-US"/>
              <a:t>Sample Footer Text</a:t>
            </a:r>
          </a:p>
        </p:txBody>
      </p:sp>
      <p:sp>
        <p:nvSpPr>
          <p:cNvPr id="7" name="Date Placeholder 6">
            <a:extLst>
              <a:ext uri="{FF2B5EF4-FFF2-40B4-BE49-F238E27FC236}">
                <a16:creationId xmlns:a16="http://schemas.microsoft.com/office/drawing/2014/main" id="{275F4D84-5521-EF06-6F21-FF39CFD2A81C}"/>
              </a:ext>
            </a:extLst>
          </p:cNvPr>
          <p:cNvSpPr>
            <a:spLocks noGrp="1"/>
          </p:cNvSpPr>
          <p:nvPr>
            <p:ph type="dt" sz="half" idx="14"/>
          </p:nvPr>
        </p:nvSpPr>
        <p:spPr>
          <a:xfrm>
            <a:off x="2882480" y="6378213"/>
            <a:ext cx="1384719" cy="338328"/>
          </a:xfrm>
        </p:spPr>
        <p:txBody>
          <a:bodyPr/>
          <a:lstStyle>
            <a:lvl1pPr>
              <a:defRPr>
                <a:solidFill>
                  <a:schemeClr val="tx2"/>
                </a:solidFill>
              </a:defRPr>
            </a:lvl1pPr>
          </a:lstStyle>
          <a:p>
            <a:fld id="{3A716FDB-D397-4AF7-BCC4-9C923BF7084B}"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267201" y="6378213"/>
            <a:ext cx="457200" cy="338328"/>
          </a:xfrm>
        </p:spPr>
        <p:txBody>
          <a:bodyPr/>
          <a:lstStyle>
            <a:lvl1pPr>
              <a:defRPr>
                <a:solidFill>
                  <a:schemeClr val="tx2"/>
                </a:solidFill>
              </a:defRPr>
            </a:lvl1pPr>
          </a:lstStyle>
          <a:p>
            <a:fld id="{C8116806-1FD2-4A57-B5EA-7014AB76383B}" type="slidenum">
              <a:rPr lang="en-US" smtClean="0"/>
              <a:t>‹#›</a:t>
            </a:fld>
            <a:endParaRPr lang="en-US"/>
          </a:p>
        </p:txBody>
      </p:sp>
      <p:sp>
        <p:nvSpPr>
          <p:cNvPr id="12" name="Picture Placeholder 11">
            <a:extLst>
              <a:ext uri="{FF2B5EF4-FFF2-40B4-BE49-F238E27FC236}">
                <a16:creationId xmlns:a16="http://schemas.microsoft.com/office/drawing/2014/main" id="{01953364-E558-970A-5425-4AFF617AEAAF}"/>
              </a:ext>
            </a:extLst>
          </p:cNvPr>
          <p:cNvSpPr>
            <a:spLocks noGrp="1"/>
          </p:cNvSpPr>
          <p:nvPr>
            <p:ph type="pic" sz="quarter" idx="13" hasCustomPrompt="1"/>
          </p:nvPr>
        </p:nvSpPr>
        <p:spPr>
          <a:xfrm>
            <a:off x="4914901" y="265176"/>
            <a:ext cx="7010400" cy="6327648"/>
          </a:xfrm>
          <a:custGeom>
            <a:avLst/>
            <a:gdLst>
              <a:gd name="connsiteX0" fmla="*/ 302565 w 7010400"/>
              <a:gd name="connsiteY0" fmla="*/ 0 h 6316602"/>
              <a:gd name="connsiteX1" fmla="*/ 6707835 w 7010400"/>
              <a:gd name="connsiteY1" fmla="*/ 0 h 6316602"/>
              <a:gd name="connsiteX2" fmla="*/ 7010400 w 7010400"/>
              <a:gd name="connsiteY2" fmla="*/ 302565 h 6316602"/>
              <a:gd name="connsiteX3" fmla="*/ 7010400 w 7010400"/>
              <a:gd name="connsiteY3" fmla="*/ 6014037 h 6316602"/>
              <a:gd name="connsiteX4" fmla="*/ 6707835 w 7010400"/>
              <a:gd name="connsiteY4" fmla="*/ 6316602 h 6316602"/>
              <a:gd name="connsiteX5" fmla="*/ 302565 w 7010400"/>
              <a:gd name="connsiteY5" fmla="*/ 6316602 h 6316602"/>
              <a:gd name="connsiteX6" fmla="*/ 0 w 7010400"/>
              <a:gd name="connsiteY6" fmla="*/ 6014037 h 6316602"/>
              <a:gd name="connsiteX7" fmla="*/ 0 w 7010400"/>
              <a:gd name="connsiteY7" fmla="*/ 302565 h 6316602"/>
              <a:gd name="connsiteX8" fmla="*/ 302565 w 7010400"/>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0400" h="6316602">
                <a:moveTo>
                  <a:pt x="302565" y="0"/>
                </a:moveTo>
                <a:lnTo>
                  <a:pt x="6707835" y="0"/>
                </a:lnTo>
                <a:cubicBezTo>
                  <a:pt x="6874937" y="0"/>
                  <a:pt x="7010400" y="135463"/>
                  <a:pt x="7010400" y="302565"/>
                </a:cubicBezTo>
                <a:lnTo>
                  <a:pt x="7010400" y="6014037"/>
                </a:lnTo>
                <a:cubicBezTo>
                  <a:pt x="7010400" y="6181139"/>
                  <a:pt x="6874937" y="6316602"/>
                  <a:pt x="6707835" y="6316602"/>
                </a:cubicBezTo>
                <a:lnTo>
                  <a:pt x="302565" y="6316602"/>
                </a:lnTo>
                <a:cubicBezTo>
                  <a:pt x="135463" y="6316602"/>
                  <a:pt x="0" y="6181139"/>
                  <a:pt x="0" y="6014037"/>
                </a:cubicBezTo>
                <a:lnTo>
                  <a:pt x="0" y="302565"/>
                </a:lnTo>
                <a:cubicBezTo>
                  <a:pt x="0" y="135463"/>
                  <a:pt x="135463" y="0"/>
                  <a:pt x="30256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59966825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778B4-3E3F-C3EF-5322-2ECFF646D003}"/>
              </a:ext>
              <a:ext uri="{C183D7F6-B498-43B3-948B-1728B52AA6E4}">
                <adec:decorative xmlns:adec="http://schemas.microsoft.com/office/drawing/2017/decorative" val="1"/>
              </a:ext>
            </a:extLst>
          </p:cNvPr>
          <p:cNvSpPr/>
          <p:nvPr/>
        </p:nvSpPr>
        <p:spPr>
          <a:xfrm>
            <a:off x="620201" y="606392"/>
            <a:ext cx="10946701" cy="4619890"/>
          </a:xfrm>
          <a:prstGeom prst="roundRect">
            <a:avLst>
              <a:gd name="adj" fmla="val 6476"/>
            </a:avLst>
          </a:prstGeom>
          <a:solidFill>
            <a:schemeClr val="accent1">
              <a:lumMod val="60000"/>
              <a:lumOff val="40000"/>
              <a:alpha val="5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446276" y="5226282"/>
            <a:ext cx="9299448" cy="1025326"/>
          </a:xfrm>
        </p:spPr>
        <p:txBody>
          <a:bodyPr anchor="ctr">
            <a:normAutofit/>
          </a:bodyPr>
          <a:lstStyle>
            <a:lvl1pPr algn="ctr">
              <a:lnSpc>
                <a:spcPct val="90000"/>
              </a:lnSpc>
              <a:defRPr sz="2400" spc="-50" baseline="0">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446276" y="1293092"/>
            <a:ext cx="9299448" cy="3700734"/>
          </a:xfrm>
        </p:spPr>
        <p:txBody>
          <a:bodyPr anchor="ctr">
            <a:normAutofit/>
          </a:bodyPr>
          <a:lstStyle>
            <a:lvl1pPr marL="0" indent="0" algn="ctr">
              <a:lnSpc>
                <a:spcPct val="80000"/>
              </a:lnSpc>
              <a:buNone/>
              <a:defRPr sz="26000" spc="-100" baseline="0">
                <a:solidFill>
                  <a:schemeClr val="tx2"/>
                </a:solidFill>
              </a:defRPr>
            </a:lvl1pPr>
          </a:lstStyle>
          <a:p>
            <a:pPr lvl="0"/>
            <a:r>
              <a:rPr lang="en-US"/>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A547CC27-8F74-4C20-9BA3-E77EDE6F6768}" type="datetime1">
              <a:rPr lang="en-US" smtClean="0"/>
              <a:t>5/15/2026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38315228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526C722-3701-B2F2-EF11-4B756E05446F}"/>
              </a:ext>
              <a:ext uri="{C183D7F6-B498-43B3-948B-1728B52AA6E4}">
                <adec:decorative xmlns:adec="http://schemas.microsoft.com/office/drawing/2017/decorative" val="1"/>
              </a:ext>
            </a:extLst>
          </p:cNvPr>
          <p:cNvSpPr/>
          <p:nvPr/>
        </p:nvSpPr>
        <p:spPr>
          <a:xfrm>
            <a:off x="660344" y="4990975"/>
            <a:ext cx="10871313" cy="1239913"/>
          </a:xfrm>
          <a:prstGeom prst="roundRect">
            <a:avLst>
              <a:gd name="adj" fmla="val 2206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040433" y="5233065"/>
            <a:ext cx="10111135" cy="777037"/>
          </a:xfrm>
        </p:spPr>
        <p:txBody>
          <a:bodyPr anchor="ctr">
            <a:normAutofit/>
          </a:bodyPr>
          <a:lstStyle>
            <a:lvl1pPr algn="ctr">
              <a:lnSpc>
                <a:spcPct val="90000"/>
              </a:lnSpc>
              <a:defRPr sz="2000" spc="0" baseline="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689002" y="1026160"/>
            <a:ext cx="10813996" cy="3963714"/>
          </a:xfrm>
        </p:spPr>
        <p:txBody>
          <a:bodyPr anchor="ctr">
            <a:normAutofit/>
          </a:bodyPr>
          <a:lstStyle>
            <a:lvl1pPr marL="0" indent="0" algn="ctr">
              <a:lnSpc>
                <a:spcPct val="80000"/>
              </a:lnSpc>
              <a:buNone/>
              <a:defRPr sz="31200" spc="-100" baseline="0">
                <a:solidFill>
                  <a:schemeClr val="tx1"/>
                </a:solidFill>
              </a:defRPr>
            </a:lvl1pPr>
          </a:lstStyle>
          <a:p>
            <a:pPr lvl="0"/>
            <a:r>
              <a:rPr lang="en-US"/>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8F9F64B-B8C5-4434-A0AE-8B21FAE1194C}" type="datetime1">
              <a:rPr lang="en-US" smtClean="0"/>
              <a:t>5/15/2026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16006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4">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E8549AC-D930-32F5-F4D6-1BE34C7228FE}"/>
              </a:ext>
              <a:ext uri="{C183D7F6-B498-43B3-948B-1728B52AA6E4}">
                <adec:decorative xmlns:adec="http://schemas.microsoft.com/office/drawing/2017/decorative" val="1"/>
              </a:ext>
            </a:extLst>
          </p:cNvPr>
          <p:cNvSpPr/>
          <p:nvPr/>
        </p:nvSpPr>
        <p:spPr>
          <a:xfrm>
            <a:off x="1590501" y="4989874"/>
            <a:ext cx="9010999" cy="1239913"/>
          </a:xfrm>
          <a:prstGeom prst="roundRect">
            <a:avLst>
              <a:gd name="adj" fmla="val 24326"/>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982064" y="5147215"/>
            <a:ext cx="8227873" cy="912763"/>
          </a:xfrm>
        </p:spPr>
        <p:txBody>
          <a:bodyPr anchor="ctr">
            <a:normAutofit/>
          </a:bodyPr>
          <a:lstStyle>
            <a:lvl1pPr algn="ctr">
              <a:lnSpc>
                <a:spcPct val="100000"/>
              </a:lnSpc>
              <a:defRPr sz="2300" spc="-50" baseline="0">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689002" y="1026160"/>
            <a:ext cx="10813996" cy="3963714"/>
          </a:xfrm>
        </p:spPr>
        <p:txBody>
          <a:bodyPr anchor="ctr">
            <a:normAutofit/>
          </a:bodyPr>
          <a:lstStyle>
            <a:lvl1pPr marL="0" indent="0" algn="ctr">
              <a:lnSpc>
                <a:spcPct val="80000"/>
              </a:lnSpc>
              <a:buNone/>
              <a:defRPr sz="31200" spc="-100" baseline="0">
                <a:solidFill>
                  <a:schemeClr val="tx2"/>
                </a:solidFill>
              </a:defRPr>
            </a:lvl1pPr>
          </a:lstStyle>
          <a:p>
            <a:pPr lvl="0"/>
            <a:r>
              <a:rPr lang="en-US"/>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7DC25546-9111-46F9-BEC4-CF8FB8392886}" type="datetime1">
              <a:rPr lang="en-US" smtClean="0"/>
              <a:t>5/15/2026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15797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 Large 5">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224884" y="5144654"/>
            <a:ext cx="7280816" cy="1242473"/>
          </a:xfrm>
        </p:spPr>
        <p:txBody>
          <a:bodyPr vert="horz" lIns="91440" tIns="45720" rIns="91440" bIns="45720" rtlCol="0" anchor="t">
            <a:normAutofit/>
          </a:bodyPr>
          <a:lstStyle>
            <a:lvl1pPr>
              <a:lnSpc>
                <a:spcPct val="100000"/>
              </a:lnSpc>
              <a:defRPr lang="en-US" sz="2800" spc="-50" baseline="0" dirty="0">
                <a:solidFill>
                  <a:schemeClr val="tx2"/>
                </a:solidFill>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84720" y="266700"/>
            <a:ext cx="11740580" cy="5349003"/>
          </a:xfrm>
        </p:spPr>
        <p:txBody>
          <a:bodyPr vert="horz" lIns="91440" tIns="45720" rIns="91440" bIns="45720" rtlCol="0" anchor="b">
            <a:noAutofit/>
          </a:bodyPr>
          <a:lstStyle>
            <a:lvl1pPr marL="0" indent="0">
              <a:lnSpc>
                <a:spcPct val="90000"/>
              </a:lnSpc>
              <a:spcBef>
                <a:spcPts val="0"/>
              </a:spcBef>
              <a:buNone/>
              <a:defRPr lang="en-US" sz="33000" spc="-100" baseline="0" dirty="0">
                <a:solidFill>
                  <a:schemeClr val="accent1">
                    <a:lumMod val="60000"/>
                    <a:lumOff val="40000"/>
                    <a:alpha val="50000"/>
                  </a:schemeClr>
                </a:solidFill>
              </a:defRPr>
            </a:lvl1pPr>
          </a:lstStyle>
          <a:p>
            <a:pPr lvl="0"/>
            <a:r>
              <a:rPr lang="en-US"/>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8CA70956-0D23-4C9E-9DCE-4DBE9483FB75}" type="datetime1">
              <a:rPr lang="en-US" smtClean="0"/>
              <a:t>5/15/2026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8279621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2880" y="173736"/>
            <a:ext cx="10475499" cy="4850651"/>
          </a:xfrm>
        </p:spPr>
        <p:txBody>
          <a:bodyPr anchor="t">
            <a:noAutofit/>
          </a:bodyPr>
          <a:lstStyle>
            <a:lvl1pPr marL="0" indent="0">
              <a:lnSpc>
                <a:spcPct val="90000"/>
              </a:lnSpc>
              <a:buNone/>
              <a:defRPr sz="7600" b="0" cap="none" spc="-50" baseline="0"/>
            </a:lvl1pPr>
            <a:lvl2pPr marL="228600" indent="0">
              <a:lnSpc>
                <a:spcPct val="90000"/>
              </a:lnSpc>
              <a:buNone/>
              <a:defRPr sz="6600" b="0" cap="none" spc="-50" baseline="0"/>
            </a:lvl2pPr>
            <a:lvl3pPr marL="457200" indent="0">
              <a:lnSpc>
                <a:spcPct val="90000"/>
              </a:lnSpc>
              <a:buNone/>
              <a:defRPr sz="6000" b="0" cap="none" spc="-50" baseline="0"/>
            </a:lvl3pPr>
            <a:lvl4pPr marL="685800" indent="0">
              <a:lnSpc>
                <a:spcPct val="90000"/>
              </a:lnSpc>
              <a:buNone/>
              <a:defRPr sz="5400" b="0" cap="none" spc="-50" baseline="0"/>
            </a:lvl4pPr>
            <a:lvl5pPr marL="914400" indent="0">
              <a:lnSpc>
                <a:spcPct val="90000"/>
              </a:lnSpc>
              <a:buNone/>
              <a:defRPr sz="4800" b="0" cap="none" spc="-50" baseline="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64B98579-83EA-4D3B-95AD-E89823FCABB6}" type="datetime1">
              <a:rPr lang="en-US" smtClean="0"/>
              <a:t>5/15/2026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404300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4" y="1638300"/>
            <a:ext cx="10652760" cy="4748828"/>
          </a:xfrm>
        </p:spPr>
        <p:txBody>
          <a:bodyPr anchor="b">
            <a:noAutofit/>
          </a:bodyPr>
          <a:lstStyle>
            <a:lvl1pPr marL="0" indent="0">
              <a:lnSpc>
                <a:spcPct val="85000"/>
              </a:lnSpc>
              <a:buNone/>
              <a:defRPr sz="7600" b="0" spc="-50" baseline="0"/>
            </a:lvl1pPr>
            <a:lvl2pPr marL="228600" indent="0">
              <a:lnSpc>
                <a:spcPct val="85000"/>
              </a:lnSpc>
              <a:buNone/>
              <a:defRPr sz="6000" b="0" spc="-50" baseline="0"/>
            </a:lvl2pPr>
            <a:lvl3pPr marL="457200" indent="0">
              <a:lnSpc>
                <a:spcPct val="85000"/>
              </a:lnSpc>
              <a:buNone/>
              <a:defRPr sz="5400" b="0" spc="-50" baseline="0"/>
            </a:lvl3pPr>
            <a:lvl4pPr marL="685800" indent="0">
              <a:lnSpc>
                <a:spcPct val="85000"/>
              </a:lnSpc>
              <a:buNone/>
              <a:defRPr sz="4800" b="0" spc="-50" baseline="0"/>
            </a:lvl4pPr>
            <a:lvl5pPr marL="914400" indent="0">
              <a:lnSpc>
                <a:spcPct val="85000"/>
              </a:lnSpc>
              <a:buNone/>
              <a:defRPr sz="4400" b="0" spc="-50" baseline="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534DB77-2BFA-46B5-82B7-362C808A18E1}" type="datetime1">
              <a:rPr lang="en-US" smtClean="0"/>
              <a:t>5/15/2026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88323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atement 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3" y="214840"/>
            <a:ext cx="9966323" cy="4992427"/>
          </a:xfrm>
        </p:spPr>
        <p:txBody>
          <a:bodyPr anchor="t">
            <a:noAutofit/>
          </a:bodyPr>
          <a:lstStyle>
            <a:lvl1pPr marL="0" indent="0">
              <a:lnSpc>
                <a:spcPct val="85000"/>
              </a:lnSpc>
              <a:buNone/>
              <a:defRPr sz="7200" b="0" spc="-50" baseline="0">
                <a:solidFill>
                  <a:schemeClr val="accent1"/>
                </a:solidFill>
              </a:defRPr>
            </a:lvl1pPr>
            <a:lvl2pPr marL="228600" indent="0">
              <a:lnSpc>
                <a:spcPct val="85000"/>
              </a:lnSpc>
              <a:buNone/>
              <a:defRPr sz="7200" b="0" spc="-50" baseline="0">
                <a:solidFill>
                  <a:schemeClr val="accent1"/>
                </a:solidFill>
              </a:defRPr>
            </a:lvl2pPr>
            <a:lvl3pPr marL="457200" indent="0">
              <a:lnSpc>
                <a:spcPct val="85000"/>
              </a:lnSpc>
              <a:buNone/>
              <a:defRPr sz="7200" b="0" spc="-50" baseline="0">
                <a:solidFill>
                  <a:schemeClr val="accent1"/>
                </a:solidFill>
              </a:defRPr>
            </a:lvl3pPr>
            <a:lvl4pPr marL="685800" indent="0">
              <a:lnSpc>
                <a:spcPct val="85000"/>
              </a:lnSpc>
              <a:buNone/>
              <a:defRPr sz="7200" b="0" spc="-50" baseline="0">
                <a:solidFill>
                  <a:schemeClr val="accent1"/>
                </a:solidFill>
              </a:defRPr>
            </a:lvl4pPr>
            <a:lvl5pPr marL="914400" indent="0">
              <a:lnSpc>
                <a:spcPct val="85000"/>
              </a:lnSpc>
              <a:buNone/>
              <a:defRPr sz="7200" b="0" spc="-50" baseline="0">
                <a:solidFill>
                  <a:schemeClr val="accent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2B76CF7-3E4D-43B7-B24E-535495E06F4A}" type="datetime1">
              <a:rPr lang="en-US" smtClean="0"/>
              <a:t>5/15/2026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637368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4" y="214840"/>
            <a:ext cx="10062576" cy="5040554"/>
          </a:xfrm>
        </p:spPr>
        <p:txBody>
          <a:bodyPr anchor="t">
            <a:noAutofit/>
          </a:bodyPr>
          <a:lstStyle>
            <a:lvl1pPr marL="0" indent="0">
              <a:lnSpc>
                <a:spcPct val="85000"/>
              </a:lnSpc>
              <a:buNone/>
              <a:defRPr sz="7600" b="0" spc="-50" baseline="0">
                <a:solidFill>
                  <a:schemeClr val="accent1">
                    <a:lumMod val="60000"/>
                    <a:lumOff val="40000"/>
                    <a:alpha val="80000"/>
                  </a:schemeClr>
                </a:solidFill>
              </a:defRPr>
            </a:lvl1pPr>
            <a:lvl2pPr marL="228600" indent="0">
              <a:lnSpc>
                <a:spcPct val="85000"/>
              </a:lnSpc>
              <a:buNone/>
              <a:defRPr sz="7600" b="0" spc="-50" baseline="0">
                <a:solidFill>
                  <a:schemeClr val="accent1">
                    <a:lumMod val="60000"/>
                    <a:lumOff val="40000"/>
                    <a:alpha val="80000"/>
                  </a:schemeClr>
                </a:solidFill>
              </a:defRPr>
            </a:lvl2pPr>
            <a:lvl3pPr marL="457200" indent="0">
              <a:lnSpc>
                <a:spcPct val="85000"/>
              </a:lnSpc>
              <a:buNone/>
              <a:defRPr sz="7600" b="0" spc="-50" baseline="0">
                <a:solidFill>
                  <a:schemeClr val="accent1">
                    <a:lumMod val="60000"/>
                    <a:lumOff val="40000"/>
                    <a:alpha val="80000"/>
                  </a:schemeClr>
                </a:solidFill>
              </a:defRPr>
            </a:lvl3pPr>
            <a:lvl4pPr marL="685800" indent="0">
              <a:lnSpc>
                <a:spcPct val="85000"/>
              </a:lnSpc>
              <a:buNone/>
              <a:defRPr sz="7600" b="0" spc="-50" baseline="0">
                <a:solidFill>
                  <a:schemeClr val="accent1">
                    <a:lumMod val="60000"/>
                    <a:lumOff val="40000"/>
                    <a:alpha val="80000"/>
                  </a:schemeClr>
                </a:solidFill>
              </a:defRPr>
            </a:lvl4pPr>
            <a:lvl5pPr marL="914400" indent="0">
              <a:lnSpc>
                <a:spcPct val="85000"/>
              </a:lnSpc>
              <a:buNone/>
              <a:defRPr sz="7600" b="0" spc="-50" baseline="0">
                <a:solidFill>
                  <a:schemeClr val="accent1">
                    <a:lumMod val="60000"/>
                    <a:lumOff val="40000"/>
                    <a:alpha val="80000"/>
                  </a:schemeClr>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lumMod val="60000"/>
                    <a:lumOff val="40000"/>
                  </a:schemeClr>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lumMod val="60000"/>
                    <a:lumOff val="40000"/>
                  </a:schemeClr>
                </a:solidFill>
              </a:defRPr>
            </a:lvl1pPr>
          </a:lstStyle>
          <a:p>
            <a:fld id="{80645F99-D57D-401F-8ACA-E1AE94CE68D9}" type="datetime1">
              <a:rPr lang="en-US" smtClean="0"/>
              <a:t>5/15/2026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535512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p>
        </p:txBody>
      </p:sp>
      <p:sp>
        <p:nvSpPr>
          <p:cNvPr id="8" name="Rectangle: Rounded Corners 7">
            <a:extLst>
              <a:ext uri="{FF2B5EF4-FFF2-40B4-BE49-F238E27FC236}">
                <a16:creationId xmlns:a16="http://schemas.microsoft.com/office/drawing/2014/main" id="{E707BF49-7217-30B5-27A8-C28DF70EA021}"/>
              </a:ext>
              <a:ext uri="{C183D7F6-B498-43B3-948B-1728B52AA6E4}">
                <adec:decorative xmlns:adec="http://schemas.microsoft.com/office/drawing/2017/decorative" val="1"/>
              </a:ext>
            </a:extLst>
          </p:cNvPr>
          <p:cNvSpPr/>
          <p:nvPr/>
        </p:nvSpPr>
        <p:spPr>
          <a:xfrm>
            <a:off x="4914900" y="681175"/>
            <a:ext cx="6594684" cy="5495650"/>
          </a:xfrm>
          <a:prstGeom prst="roundRect">
            <a:avLst>
              <a:gd name="adj" fmla="val 5579"/>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134062" y="1048623"/>
            <a:ext cx="6014907" cy="4932728"/>
          </a:xfrm>
        </p:spPr>
        <p:txBody>
          <a:bodyPr anchor="b">
            <a:noAutofit/>
          </a:bodyPr>
          <a:lstStyle>
            <a:lvl1pPr marL="0" indent="0">
              <a:lnSpc>
                <a:spcPct val="85000"/>
              </a:lnSpc>
              <a:buNone/>
              <a:defRPr sz="5400" b="0" spc="-50" baseline="0">
                <a:solidFill>
                  <a:schemeClr val="tx2"/>
                </a:solidFill>
              </a:defRPr>
            </a:lvl1pPr>
            <a:lvl2pPr marL="228600" indent="0">
              <a:lnSpc>
                <a:spcPct val="85000"/>
              </a:lnSpc>
              <a:buNone/>
              <a:defRPr sz="4400" b="0" spc="-50" baseline="0">
                <a:solidFill>
                  <a:schemeClr val="tx2"/>
                </a:solidFill>
              </a:defRPr>
            </a:lvl2pPr>
            <a:lvl3pPr marL="457200" indent="0">
              <a:lnSpc>
                <a:spcPct val="85000"/>
              </a:lnSpc>
              <a:buNone/>
              <a:defRPr sz="3600" b="0" spc="-50" baseline="0">
                <a:solidFill>
                  <a:schemeClr val="tx2"/>
                </a:solidFill>
              </a:defRPr>
            </a:lvl3pPr>
            <a:lvl4pPr marL="685800" indent="0">
              <a:lnSpc>
                <a:spcPct val="85000"/>
              </a:lnSpc>
              <a:buNone/>
              <a:defRPr sz="3200" b="0" spc="-50" baseline="0">
                <a:solidFill>
                  <a:schemeClr val="tx2"/>
                </a:solidFill>
              </a:defRPr>
            </a:lvl4pPr>
            <a:lvl5pPr marL="914400" indent="0">
              <a:lnSpc>
                <a:spcPct val="85000"/>
              </a:lnSpc>
              <a:buNone/>
              <a:defRPr sz="2800" b="0" spc="-50" baseline="0">
                <a:solidFill>
                  <a:schemeClr val="tx2"/>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9AE79C4E-F74A-45C6-87ED-04BA2865126E}" type="datetime1">
              <a:rPr lang="en-US" smtClean="0"/>
              <a:t>5/15/2026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7082767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388784" y="5029200"/>
            <a:ext cx="9198864" cy="713232"/>
          </a:xfrm>
        </p:spPr>
        <p:txBody>
          <a:bodyPr anchor="t">
            <a:normAutofit/>
          </a:bodyPr>
          <a:lstStyle>
            <a:lvl1pPr>
              <a:lnSpc>
                <a:spcPct val="90000"/>
              </a:lnSpc>
              <a:defRPr sz="2000" b="1" spc="-50" baseline="0">
                <a:solidFill>
                  <a:schemeClr val="accent1"/>
                </a:solidFill>
              </a:defRPr>
            </a:lvl1pPr>
          </a:lstStyle>
          <a:p>
            <a:r>
              <a:rPr lang="en-US"/>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388784" y="1115568"/>
            <a:ext cx="9198864" cy="3584448"/>
          </a:xfrm>
        </p:spPr>
        <p:txBody>
          <a:bodyPr anchor="ctr">
            <a:normAutofit/>
          </a:bodyPr>
          <a:lstStyle>
            <a:lvl1pPr marL="137160" indent="-137160">
              <a:lnSpc>
                <a:spcPct val="90000"/>
              </a:lnSpc>
              <a:spcBef>
                <a:spcPts val="0"/>
              </a:spcBef>
              <a:buFont typeface="Arial" panose="020B0604020202020204" pitchFamily="34" charset="0"/>
              <a:buNone/>
              <a:defRPr sz="5000" spc="-50" baseline="0"/>
            </a:lvl1pPr>
          </a:lstStyle>
          <a:p>
            <a:pPr lvl="0"/>
            <a:r>
              <a:rPr lang="en-US"/>
              <a:t>Click to add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7F65E9FA-CF9F-442A-848A-07ABC66A6457}" type="datetime1">
              <a:rPr lang="en-US" smtClean="0"/>
              <a:t>5/15/2026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6597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13116" y="1043184"/>
            <a:ext cx="3459903" cy="2906647"/>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13117" y="4692866"/>
            <a:ext cx="3361935" cy="1123268"/>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BE8B118F-C188-2019-1C9E-6A452890CF96}"/>
              </a:ext>
            </a:extLst>
          </p:cNvPr>
          <p:cNvSpPr>
            <a:spLocks noGrp="1"/>
          </p:cNvSpPr>
          <p:nvPr>
            <p:ph type="pic" sz="quarter" idx="13" hasCustomPrompt="1"/>
          </p:nvPr>
        </p:nvSpPr>
        <p:spPr>
          <a:xfrm>
            <a:off x="0" y="0"/>
            <a:ext cx="12192000" cy="6858000"/>
          </a:xfrm>
          <a:custGeom>
            <a:avLst/>
            <a:gdLst>
              <a:gd name="connsiteX0" fmla="*/ 1124624 w 12192000"/>
              <a:gd name="connsiteY0" fmla="*/ 808189 h 6858000"/>
              <a:gd name="connsiteX1" fmla="*/ 811206 w 12192000"/>
              <a:gd name="connsiteY1" fmla="*/ 1121607 h 6858000"/>
              <a:gd name="connsiteX2" fmla="*/ 811206 w 12192000"/>
              <a:gd name="connsiteY2" fmla="*/ 5736392 h 6858000"/>
              <a:gd name="connsiteX3" fmla="*/ 1124624 w 12192000"/>
              <a:gd name="connsiteY3" fmla="*/ 6049810 h 6858000"/>
              <a:gd name="connsiteX4" fmla="*/ 4372882 w 12192000"/>
              <a:gd name="connsiteY4" fmla="*/ 6049810 h 6858000"/>
              <a:gd name="connsiteX5" fmla="*/ 4686301 w 12192000"/>
              <a:gd name="connsiteY5" fmla="*/ 5736392 h 6858000"/>
              <a:gd name="connsiteX6" fmla="*/ 4686301 w 12192000"/>
              <a:gd name="connsiteY6" fmla="*/ 1121607 h 6858000"/>
              <a:gd name="connsiteX7" fmla="*/ 4372882 w 12192000"/>
              <a:gd name="connsiteY7" fmla="*/ 808189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124624" y="808189"/>
                </a:moveTo>
                <a:cubicBezTo>
                  <a:pt x="951528" y="808189"/>
                  <a:pt x="811206" y="948511"/>
                  <a:pt x="811206" y="1121607"/>
                </a:cubicBezTo>
                <a:lnTo>
                  <a:pt x="811206" y="5736392"/>
                </a:lnTo>
                <a:cubicBezTo>
                  <a:pt x="811206" y="5909488"/>
                  <a:pt x="951528" y="6049810"/>
                  <a:pt x="1124624" y="6049810"/>
                </a:cubicBezTo>
                <a:lnTo>
                  <a:pt x="4372882" y="6049810"/>
                </a:lnTo>
                <a:cubicBezTo>
                  <a:pt x="4545978" y="6049810"/>
                  <a:pt x="4686301" y="5909488"/>
                  <a:pt x="4686301" y="5736392"/>
                </a:cubicBezTo>
                <a:lnTo>
                  <a:pt x="4686301" y="1121607"/>
                </a:lnTo>
                <a:cubicBezTo>
                  <a:pt x="4686301" y="948511"/>
                  <a:pt x="4545978" y="808189"/>
                  <a:pt x="4372882" y="808189"/>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33223" y="6387737"/>
            <a:ext cx="2140360" cy="338328"/>
          </a:xfrm>
        </p:spPr>
        <p:txBody>
          <a:bodyPr/>
          <a:lstStyle>
            <a:lvl1pPr>
              <a:defRPr>
                <a:solidFill>
                  <a:schemeClr val="tx2"/>
                </a:solidFill>
                <a:effectLst>
                  <a:outerShdw blurRad="38100" dist="38100" dir="2700000" algn="tl">
                    <a:srgbClr val="000000">
                      <a:alpha val="43137"/>
                    </a:srgbClr>
                  </a:outerShdw>
                </a:effectLst>
              </a:defRPr>
            </a:lvl1pPr>
          </a:lstStyle>
          <a:p>
            <a:r>
              <a:rPr lang="en-US"/>
              <a:t>Sample Footer Text</a:t>
            </a:r>
          </a:p>
        </p:txBody>
      </p:sp>
      <p:sp>
        <p:nvSpPr>
          <p:cNvPr id="7" name="Date Placeholder 6">
            <a:extLst>
              <a:ext uri="{FF2B5EF4-FFF2-40B4-BE49-F238E27FC236}">
                <a16:creationId xmlns:a16="http://schemas.microsoft.com/office/drawing/2014/main" id="{A375C414-30D0-86AA-C3C7-AB85722C2C53}"/>
              </a:ext>
            </a:extLst>
          </p:cNvPr>
          <p:cNvSpPr>
            <a:spLocks noGrp="1"/>
          </p:cNvSpPr>
          <p:nvPr>
            <p:ph type="dt" sz="half" idx="14"/>
          </p:nvPr>
        </p:nvSpPr>
        <p:spPr>
          <a:xfrm>
            <a:off x="2971800" y="6387128"/>
            <a:ext cx="1295401" cy="338328"/>
          </a:xfrm>
        </p:spPr>
        <p:txBody>
          <a:bodyPr/>
          <a:lstStyle>
            <a:lvl1pPr>
              <a:defRPr>
                <a:solidFill>
                  <a:schemeClr val="tx2"/>
                </a:solidFill>
                <a:effectLst>
                  <a:outerShdw blurRad="38100" dist="38100" dir="2700000" algn="tl">
                    <a:srgbClr val="000000">
                      <a:alpha val="43137"/>
                    </a:srgbClr>
                  </a:outerShdw>
                </a:effectLst>
              </a:defRPr>
            </a:lvl1pPr>
          </a:lstStyle>
          <a:p>
            <a:fld id="{A8A62344-A08B-4AB3-9605-42A4E1DCD2A8}"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267201" y="6386519"/>
            <a:ext cx="457200" cy="338328"/>
          </a:xfrm>
        </p:spPr>
        <p:txBody>
          <a:bodyPr/>
          <a:lstStyle>
            <a:lvl1pPr>
              <a:defRPr>
                <a:solidFill>
                  <a:schemeClr val="tx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635321667"/>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2FD12FA-BFA3-C887-EBC1-ED898186CB26}"/>
              </a:ext>
              <a:ext uri="{C183D7F6-B498-43B3-948B-1728B52AA6E4}">
                <adec:decorative xmlns:adec="http://schemas.microsoft.com/office/drawing/2017/decorative" val="1"/>
              </a:ext>
            </a:extLst>
          </p:cNvPr>
          <p:cNvSpPr/>
          <p:nvPr/>
        </p:nvSpPr>
        <p:spPr>
          <a:xfrm>
            <a:off x="620201" y="620202"/>
            <a:ext cx="10946701" cy="5617596"/>
          </a:xfrm>
          <a:prstGeom prst="roundRect">
            <a:avLst>
              <a:gd name="adj" fmla="val 550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19571" y="4874218"/>
            <a:ext cx="8753896" cy="666427"/>
          </a:xfrm>
        </p:spPr>
        <p:txBody>
          <a:bodyPr anchor="ctr">
            <a:normAutofit/>
          </a:bodyPr>
          <a:lstStyle>
            <a:lvl1pPr algn="r">
              <a:lnSpc>
                <a:spcPct val="90000"/>
              </a:lnSpc>
              <a:defRPr sz="1600" b="0" cap="all" spc="100" baseline="0">
                <a:solidFill>
                  <a:schemeClr val="accent1"/>
                </a:solidFill>
              </a:defRPr>
            </a:lvl1pPr>
          </a:lstStyle>
          <a:p>
            <a:r>
              <a:rPr lang="en-US"/>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19571" y="1410343"/>
            <a:ext cx="8753895" cy="3301141"/>
          </a:xfrm>
        </p:spPr>
        <p:txBody>
          <a:bodyPr anchor="t">
            <a:normAutofit/>
          </a:bodyPr>
          <a:lstStyle>
            <a:lvl1pPr marL="164592" indent="-164592">
              <a:lnSpc>
                <a:spcPct val="90000"/>
              </a:lnSpc>
              <a:spcBef>
                <a:spcPts val="0"/>
              </a:spcBef>
              <a:buFont typeface="Arial" panose="020B0604020202020204" pitchFamily="34" charset="0"/>
              <a:buNone/>
              <a:defRPr sz="5000" spc="-50" baseline="0"/>
            </a:lvl1pPr>
          </a:lstStyle>
          <a:p>
            <a:pPr lvl="0"/>
            <a:r>
              <a:rPr lang="en-US"/>
              <a:t>Click to add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87DB88B7-2170-49B2-B455-C84FC6F30257}" type="datetime1">
              <a:rPr lang="en-US" smtClean="0"/>
              <a:t>5/15/2026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04065477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A62FBA2-0B46-6A28-875D-1D493CFAC7EE}"/>
              </a:ext>
              <a:ext uri="{C183D7F6-B498-43B3-948B-1728B52AA6E4}">
                <adec:decorative xmlns:adec="http://schemas.microsoft.com/office/drawing/2017/decorative" val="1"/>
              </a:ext>
            </a:extLst>
          </p:cNvPr>
          <p:cNvSpPr/>
          <p:nvPr/>
        </p:nvSpPr>
        <p:spPr>
          <a:xfrm>
            <a:off x="4914900" y="681175"/>
            <a:ext cx="6594684" cy="5495650"/>
          </a:xfrm>
          <a:prstGeom prst="roundRect">
            <a:avLst>
              <a:gd name="adj" fmla="val 5579"/>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727126" y="5053386"/>
            <a:ext cx="5337341" cy="829328"/>
          </a:xfrm>
        </p:spPr>
        <p:txBody>
          <a:bodyPr anchor="ctr">
            <a:normAutofit/>
          </a:bodyPr>
          <a:lstStyle>
            <a:lvl1pPr algn="r">
              <a:lnSpc>
                <a:spcPct val="90000"/>
              </a:lnSpc>
              <a:defRPr sz="1600" b="0" cap="all" spc="100" baseline="0">
                <a:solidFill>
                  <a:schemeClr val="tx1"/>
                </a:solidFill>
              </a:defRPr>
            </a:lvl1pPr>
          </a:lstStyle>
          <a:p>
            <a:r>
              <a:rPr lang="en-US"/>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5374790" y="1078029"/>
            <a:ext cx="5337340" cy="3603028"/>
          </a:xfrm>
        </p:spPr>
        <p:txBody>
          <a:bodyPr anchor="t">
            <a:normAutofit/>
          </a:bodyPr>
          <a:lstStyle>
            <a:lvl1pPr marL="164592" indent="-164592">
              <a:lnSpc>
                <a:spcPct val="95000"/>
              </a:lnSpc>
              <a:spcBef>
                <a:spcPts val="0"/>
              </a:spcBef>
              <a:buFont typeface="Arial" panose="020B0604020202020204" pitchFamily="34" charset="0"/>
              <a:buNone/>
              <a:defRPr sz="4300" spc="-50" baseline="0"/>
            </a:lvl1pPr>
          </a:lstStyle>
          <a:p>
            <a:pPr lvl="0"/>
            <a:r>
              <a:rPr lang="en-US"/>
              <a:t>Click to add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B75C6CCD-C5F7-44F6-827B-9B8E203CF829}" type="datetime1">
              <a:rPr lang="en-US" smtClean="0"/>
              <a:t>5/15/2026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64766755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09F9171-FD47-8BB5-3DF9-885F03500FB9}"/>
              </a:ext>
              <a:ext uri="{C183D7F6-B498-43B3-948B-1728B52AA6E4}">
                <adec:decorative xmlns:adec="http://schemas.microsoft.com/office/drawing/2017/decorative" val="1"/>
              </a:ext>
            </a:extLst>
          </p:cNvPr>
          <p:cNvSpPr/>
          <p:nvPr/>
        </p:nvSpPr>
        <p:spPr>
          <a:xfrm>
            <a:off x="1880801" y="1175284"/>
            <a:ext cx="8430399" cy="4507431"/>
          </a:xfrm>
          <a:prstGeom prst="roundRect">
            <a:avLst>
              <a:gd name="adj" fmla="val 10241"/>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2506436" y="4727007"/>
            <a:ext cx="7179129" cy="693019"/>
          </a:xfrm>
        </p:spPr>
        <p:txBody>
          <a:bodyPr anchor="t">
            <a:normAutofit/>
          </a:bodyPr>
          <a:lstStyle>
            <a:lvl1pPr algn="ctr">
              <a:lnSpc>
                <a:spcPct val="120000"/>
              </a:lnSpc>
              <a:defRPr sz="1400" b="0" cap="all" spc="100" baseline="0">
                <a:solidFill>
                  <a:schemeClr val="tx2"/>
                </a:solidFill>
              </a:defRPr>
            </a:lvl1pPr>
          </a:lstStyle>
          <a:p>
            <a:r>
              <a:rPr lang="en-US"/>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2506436" y="1638300"/>
            <a:ext cx="7179129" cy="2972201"/>
          </a:xfrm>
        </p:spPr>
        <p:txBody>
          <a:bodyPr anchor="ctr">
            <a:normAutofit/>
          </a:bodyPr>
          <a:lstStyle>
            <a:lvl1pPr marL="137160" indent="-137160" algn="ctr">
              <a:lnSpc>
                <a:spcPct val="90000"/>
              </a:lnSpc>
              <a:spcBef>
                <a:spcPts val="0"/>
              </a:spcBef>
              <a:buFont typeface="Arial" panose="020B0604020202020204" pitchFamily="34" charset="0"/>
              <a:buNone/>
              <a:defRPr sz="4000" spc="-50" baseline="0">
                <a:solidFill>
                  <a:schemeClr val="tx2"/>
                </a:solidFill>
              </a:defRPr>
            </a:lvl1pPr>
          </a:lstStyle>
          <a:p>
            <a:pPr lvl="0"/>
            <a:r>
              <a:rPr lang="en-US"/>
              <a:t>Click to add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2"/>
                </a:solidFill>
              </a:defRPr>
            </a:lvl1pPr>
          </a:lstStyle>
          <a:p>
            <a:fld id="{45030F54-0399-4934-B868-E8FC64D9A954}" type="datetime1">
              <a:rPr lang="en-US" smtClean="0"/>
              <a:t>5/15/2026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89328850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F509A19-2BCA-5719-B875-5ED135FBF473}"/>
              </a:ext>
              <a:ext uri="{C183D7F6-B498-43B3-948B-1728B52AA6E4}">
                <adec:decorative xmlns:adec="http://schemas.microsoft.com/office/drawing/2017/decorative" val="1"/>
              </a:ext>
            </a:extLst>
          </p:cNvPr>
          <p:cNvSpPr/>
          <p:nvPr/>
        </p:nvSpPr>
        <p:spPr>
          <a:xfrm>
            <a:off x="1371600" y="1088757"/>
            <a:ext cx="9484963" cy="4680487"/>
          </a:xfrm>
          <a:prstGeom prst="roundRect">
            <a:avLst>
              <a:gd name="adj" fmla="val 6755"/>
            </a:avLst>
          </a:prstGeom>
          <a:solidFill>
            <a:schemeClr val="accent1">
              <a:lumMod val="60000"/>
              <a:lumOff val="40000"/>
              <a:alpha val="5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2046022" y="4652721"/>
            <a:ext cx="8105614" cy="666427"/>
          </a:xfrm>
        </p:spPr>
        <p:txBody>
          <a:bodyPr anchor="ctr">
            <a:normAutofit/>
          </a:bodyPr>
          <a:lstStyle>
            <a:lvl1pPr algn="r">
              <a:lnSpc>
                <a:spcPct val="90000"/>
              </a:lnSpc>
              <a:defRPr sz="1600" b="0" cap="all" spc="100" baseline="0">
                <a:solidFill>
                  <a:schemeClr val="tx2"/>
                </a:solidFill>
              </a:defRPr>
            </a:lvl1pPr>
          </a:lstStyle>
          <a:p>
            <a:r>
              <a:rPr lang="en-US"/>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2036398" y="1638300"/>
            <a:ext cx="8105614" cy="2898186"/>
          </a:xfrm>
        </p:spPr>
        <p:txBody>
          <a:bodyPr anchor="t">
            <a:normAutofit/>
          </a:bodyPr>
          <a:lstStyle>
            <a:lvl1pPr marL="164592" indent="-164592">
              <a:lnSpc>
                <a:spcPct val="90000"/>
              </a:lnSpc>
              <a:spcBef>
                <a:spcPts val="0"/>
              </a:spcBef>
              <a:buFont typeface="Arial" panose="020B0604020202020204" pitchFamily="34" charset="0"/>
              <a:buNone/>
              <a:defRPr sz="5000" spc="-50" baseline="0">
                <a:solidFill>
                  <a:schemeClr val="tx2"/>
                </a:solidFill>
              </a:defRPr>
            </a:lvl1pPr>
          </a:lstStyle>
          <a:p>
            <a:pPr lvl="0"/>
            <a:r>
              <a:rPr lang="en-US"/>
              <a:t>Click to add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2"/>
                </a:solidFill>
              </a:defRPr>
            </a:lvl1pPr>
          </a:lstStyle>
          <a:p>
            <a:fld id="{9C172236-98CF-436D-B8AF-73607FC6BF53}" type="datetime1">
              <a:rPr lang="en-US" smtClean="0"/>
              <a:t>5/15/2026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4319052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11326704" cy="1041564"/>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182880" y="1645920"/>
            <a:ext cx="5416759" cy="47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248400" y="1645920"/>
            <a:ext cx="5261184" cy="47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5F037BC-DDFE-4D1C-BDD2-52C7FB3ECD39}" type="datetime1">
              <a:rPr lang="en-US" smtClean="0"/>
              <a:t>5/15/2026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290177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81186" y="219456"/>
            <a:ext cx="11274552" cy="7898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81185" y="1009307"/>
            <a:ext cx="521208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181631" y="1649451"/>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45352" y="1009307"/>
            <a:ext cx="521208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245352" y="1649451"/>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985BC1D-3E76-4118-8920-6317D3436792}" type="datetime1">
              <a:rPr lang="en-US" smtClean="0"/>
              <a:t>5/15/2026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44183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623F7D49-4414-4256-B79A-8D96ACFD3811}" type="datetime1">
              <a:rPr lang="en-US" smtClean="0"/>
              <a:t>5/15/2026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555211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4FE7382-D66A-40DB-8430-CAFED7B7C9C8}" type="datetime1">
              <a:rPr lang="en-US" smtClean="0"/>
              <a:t>5/15/2026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31975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78704" y="218113"/>
            <a:ext cx="3363393" cy="2345471"/>
          </a:xfrm>
        </p:spPr>
        <p:txBody>
          <a:bodyPr anchor="t">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78704" y="2563586"/>
            <a:ext cx="3363393" cy="3708232"/>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14900" y="218114"/>
            <a:ext cx="6688836" cy="6088068"/>
          </a:xfrm>
        </p:spPr>
        <p:txBody>
          <a:bodyPr vert="horz" lIns="91440" tIns="45720" rIns="91440" bIns="4572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A0365BBA-60FA-4DAB-A831-863E6E8AF120}" type="datetime1">
              <a:rPr lang="en-US" smtClean="0"/>
              <a:t>5/15/2026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27800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82880" y="219456"/>
            <a:ext cx="3176337" cy="2628249"/>
          </a:xfrm>
        </p:spPr>
        <p:txBody>
          <a:bodyPr anchor="t">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78705" y="2847706"/>
            <a:ext cx="3180512" cy="3424111"/>
          </a:xfrm>
        </p:spPr>
        <p:txBody>
          <a:bodyPr vert="horz" lIns="91440" tIns="45720" rIns="91440" bIns="45720" rtlCol="0" anchor="b">
            <a:normAutofit/>
          </a:bodyPr>
          <a:lstStyle>
            <a:lvl1pPr marL="0" indent="0">
              <a:buNone/>
              <a:defRPr lang="en-US" dirty="0"/>
            </a:lvl1pPr>
          </a:lstStyle>
          <a:p>
            <a:pPr lvl="0"/>
            <a:r>
              <a:rPr lang="en-US"/>
              <a:t>Click to edit Master text styles</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178704" y="6387128"/>
            <a:ext cx="2016929" cy="338328"/>
          </a:xfrm>
        </p:spPr>
        <p:txBody>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2310493" y="6387128"/>
            <a:ext cx="917224" cy="338328"/>
          </a:xfrm>
        </p:spPr>
        <p:txBody>
          <a:bodyPr/>
          <a:lstStyle/>
          <a:p>
            <a:fld id="{9CDC5685-46E5-4EB6-A0D2-BE941206E942}" type="datetime1">
              <a:rPr lang="en-US" smtClean="0"/>
              <a:t>5/15/2026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3227717" y="6387128"/>
            <a:ext cx="457200" cy="338328"/>
          </a:xfrm>
        </p:spPr>
        <p:txBody>
          <a:bodyPr/>
          <a:lstStyle/>
          <a:p>
            <a:fld id="{C8116806-1FD2-4A57-B5EA-7014AB76383B}" type="slidenum">
              <a:rPr lang="en-US" smtClean="0"/>
              <a:t>‹#›</a:t>
            </a:fld>
            <a:endParaRPr lang="en-US"/>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3962400" y="266700"/>
            <a:ext cx="7962900" cy="6324600"/>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50468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17480" y="1043185"/>
            <a:ext cx="3459903" cy="2607816"/>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17481" y="4692866"/>
            <a:ext cx="3459902" cy="1123268"/>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10" name="Picture Placeholder 9">
            <a:extLst>
              <a:ext uri="{FF2B5EF4-FFF2-40B4-BE49-F238E27FC236}">
                <a16:creationId xmlns:a16="http://schemas.microsoft.com/office/drawing/2014/main" id="{B93E65DC-EA13-A100-8BB0-C29D33F1646A}"/>
              </a:ext>
            </a:extLst>
          </p:cNvPr>
          <p:cNvSpPr>
            <a:spLocks noGrp="1"/>
          </p:cNvSpPr>
          <p:nvPr>
            <p:ph type="pic" sz="quarter" idx="13" hasCustomPrompt="1"/>
          </p:nvPr>
        </p:nvSpPr>
        <p:spPr>
          <a:xfrm>
            <a:off x="0" y="0"/>
            <a:ext cx="12192000" cy="6858000"/>
          </a:xfrm>
          <a:custGeom>
            <a:avLst/>
            <a:gdLst>
              <a:gd name="connsiteX0" fmla="*/ 7809944 w 12192000"/>
              <a:gd name="connsiteY0" fmla="*/ 820064 h 6858000"/>
              <a:gd name="connsiteX1" fmla="*/ 7496526 w 12192000"/>
              <a:gd name="connsiteY1" fmla="*/ 1133482 h 6858000"/>
              <a:gd name="connsiteX2" fmla="*/ 7496526 w 12192000"/>
              <a:gd name="connsiteY2" fmla="*/ 5748267 h 6858000"/>
              <a:gd name="connsiteX3" fmla="*/ 7809944 w 12192000"/>
              <a:gd name="connsiteY3" fmla="*/ 6061685 h 6858000"/>
              <a:gd name="connsiteX4" fmla="*/ 11058202 w 12192000"/>
              <a:gd name="connsiteY4" fmla="*/ 6061685 h 6858000"/>
              <a:gd name="connsiteX5" fmla="*/ 11371620 w 12192000"/>
              <a:gd name="connsiteY5" fmla="*/ 5748267 h 6858000"/>
              <a:gd name="connsiteX6" fmla="*/ 11371620 w 12192000"/>
              <a:gd name="connsiteY6" fmla="*/ 1133482 h 6858000"/>
              <a:gd name="connsiteX7" fmla="*/ 11058202 w 12192000"/>
              <a:gd name="connsiteY7" fmla="*/ 820064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809944" y="820064"/>
                </a:moveTo>
                <a:cubicBezTo>
                  <a:pt x="7636848" y="820064"/>
                  <a:pt x="7496526" y="960386"/>
                  <a:pt x="7496526" y="1133482"/>
                </a:cubicBezTo>
                <a:lnTo>
                  <a:pt x="7496526" y="5748267"/>
                </a:lnTo>
                <a:cubicBezTo>
                  <a:pt x="7496526" y="5921363"/>
                  <a:pt x="7636848" y="6061685"/>
                  <a:pt x="7809944" y="6061685"/>
                </a:cubicBezTo>
                <a:lnTo>
                  <a:pt x="11058202" y="6061685"/>
                </a:lnTo>
                <a:cubicBezTo>
                  <a:pt x="11231298" y="6061685"/>
                  <a:pt x="11371620" y="5921363"/>
                  <a:pt x="11371620" y="5748267"/>
                </a:cubicBezTo>
                <a:lnTo>
                  <a:pt x="11371620" y="1133482"/>
                </a:lnTo>
                <a:cubicBezTo>
                  <a:pt x="11371620" y="960386"/>
                  <a:pt x="11231298" y="820064"/>
                  <a:pt x="11058202" y="820064"/>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505700" y="6387737"/>
            <a:ext cx="2140360" cy="338328"/>
          </a:xfrm>
        </p:spPr>
        <p:txBody>
          <a:bodyPr/>
          <a:lstStyle>
            <a:lvl1pPr>
              <a:defRPr>
                <a:solidFill>
                  <a:schemeClr val="tx2"/>
                </a:solidFill>
                <a:effectLst>
                  <a:outerShdw blurRad="38100" dist="38100" dir="2700000" algn="tl">
                    <a:srgbClr val="000000">
                      <a:alpha val="43137"/>
                    </a:srgbClr>
                  </a:outerShdw>
                </a:effectLst>
              </a:defRPr>
            </a:lvl1pPr>
          </a:lstStyle>
          <a:p>
            <a:r>
              <a:rPr lang="en-US"/>
              <a:t>Sample Footer Text</a:t>
            </a:r>
          </a:p>
        </p:txBody>
      </p:sp>
      <p:sp>
        <p:nvSpPr>
          <p:cNvPr id="7" name="Date Placeholder 6">
            <a:extLst>
              <a:ext uri="{FF2B5EF4-FFF2-40B4-BE49-F238E27FC236}">
                <a16:creationId xmlns:a16="http://schemas.microsoft.com/office/drawing/2014/main" id="{5A66694D-0EA3-D3C7-ECF4-BBF1269CF6A8}"/>
              </a:ext>
            </a:extLst>
          </p:cNvPr>
          <p:cNvSpPr>
            <a:spLocks noGrp="1"/>
          </p:cNvSpPr>
          <p:nvPr>
            <p:ph type="dt" sz="half" idx="14"/>
          </p:nvPr>
        </p:nvSpPr>
        <p:spPr>
          <a:xfrm>
            <a:off x="9646060" y="6387128"/>
            <a:ext cx="1341749" cy="338328"/>
          </a:xfrm>
        </p:spPr>
        <p:txBody>
          <a:bodyPr/>
          <a:lstStyle>
            <a:lvl1pPr>
              <a:defRPr>
                <a:solidFill>
                  <a:schemeClr val="tx2"/>
                </a:solidFill>
                <a:effectLst>
                  <a:outerShdw blurRad="38100" dist="38100" dir="2700000" algn="tl">
                    <a:srgbClr val="000000">
                      <a:alpha val="43137"/>
                    </a:srgbClr>
                  </a:outerShdw>
                </a:effectLst>
              </a:defRPr>
            </a:lvl1pPr>
          </a:lstStyle>
          <a:p>
            <a:fld id="{D7ABEDB0-76AF-40FA-83E3-D1FF3CA76787}"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0987809" y="6387128"/>
            <a:ext cx="457200" cy="338328"/>
          </a:xfrm>
        </p:spPr>
        <p:txBody>
          <a:bodyPr/>
          <a:lstStyle>
            <a:lvl1pPr>
              <a:defRPr>
                <a:solidFill>
                  <a:schemeClr val="tx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63033818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7861" y="207228"/>
            <a:ext cx="11001943" cy="1790700"/>
          </a:xfrm>
        </p:spPr>
        <p:txBody>
          <a:bodyPr anchor="t">
            <a:noAutofit/>
          </a:bodyPr>
          <a:lstStyle>
            <a:lvl1pPr>
              <a:defRPr sz="72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022195" y="3264408"/>
            <a:ext cx="10147610"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E51ABF0-1BC4-4279-88D7-50351FF40623}"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0563742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915580" y="1089247"/>
            <a:ext cx="6360840" cy="2171716"/>
          </a:xfrm>
        </p:spPr>
        <p:txBody>
          <a:bodyPr anchor="b">
            <a:noAutofit/>
          </a:bodyPr>
          <a:lstStyle>
            <a:lvl1pPr algn="ctr">
              <a:defRPr sz="72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322864" y="3499880"/>
            <a:ext cx="5543550" cy="1771650"/>
          </a:xfrm>
        </p:spPr>
        <p:txBody>
          <a:bodyPr vert="horz" lIns="91440" tIns="45720" rIns="91440" bIns="45720" rtlCol="0">
            <a:normAutofit/>
          </a:bodyPr>
          <a:lstStyle>
            <a:lvl1pPr marL="0" indent="0" algn="ctr">
              <a:buNone/>
              <a:defRPr lang="en-US" sz="1600" dirty="0"/>
            </a:lvl1pPr>
            <a:lvl2pPr marL="228600" indent="0" algn="ctr">
              <a:buNone/>
              <a:defRPr lang="en-US" sz="1600" dirty="0"/>
            </a:lvl2pPr>
            <a:lvl3pPr marL="457200" indent="0" algn="ctr">
              <a:buNone/>
              <a:defRPr lang="en-US" sz="1600" dirty="0"/>
            </a:lvl3pPr>
            <a:lvl4pPr marL="685800" indent="0" algn="ctr">
              <a:buNone/>
              <a:defRPr lang="en-US" sz="1600" dirty="0"/>
            </a:lvl4pPr>
            <a:lvl5pPr marL="914400" indent="0" algn="ctr">
              <a:buNone/>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9C004D2-9B2F-4359-916B-20A0B00A86CD}" type="datetime1">
              <a:rPr lang="en-US" smtClean="0"/>
              <a:t>5/15/2026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68149519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5/15/2026</a:t>
            </a:fld>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7C4B7596-DD61-0DDD-CA83-BE0598890F2A}"/>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2381021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5/15/2026</a:t>
            </a:fld>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
        <p:nvSpPr>
          <p:cNvPr id="7" name="TextBox 6">
            <a:extLst>
              <a:ext uri="{FF2B5EF4-FFF2-40B4-BE49-F238E27FC236}">
                <a16:creationId xmlns:a16="http://schemas.microsoft.com/office/drawing/2014/main" id="{A6919664-1F32-D24E-38BA-FDB5311D9019}"/>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3284154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5/15/2026</a:t>
            </a:fld>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7" name="TextBox 6">
            <a:extLst>
              <a:ext uri="{FF2B5EF4-FFF2-40B4-BE49-F238E27FC236}">
                <a16:creationId xmlns:a16="http://schemas.microsoft.com/office/drawing/2014/main" id="{918B0946-10FE-12B5-D323-B28E803BCD24}"/>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1433243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5/15/2026</a:t>
            </a:fld>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
        <p:nvSpPr>
          <p:cNvPr id="8" name="TextBox 7">
            <a:extLst>
              <a:ext uri="{FF2B5EF4-FFF2-40B4-BE49-F238E27FC236}">
                <a16:creationId xmlns:a16="http://schemas.microsoft.com/office/drawing/2014/main" id="{9AC3D83F-64A7-7C7D-5FEC-20931FBE65FD}"/>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3856066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5/15/2026</a:t>
            </a:fld>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
        <p:nvSpPr>
          <p:cNvPr id="10" name="TextBox 9">
            <a:extLst>
              <a:ext uri="{FF2B5EF4-FFF2-40B4-BE49-F238E27FC236}">
                <a16:creationId xmlns:a16="http://schemas.microsoft.com/office/drawing/2014/main" id="{52D198AA-AA00-47D7-D6AF-DB1341BD65F6}"/>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3580488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5/15/2026</a:t>
            </a:fld>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6" name="TextBox 5">
            <a:extLst>
              <a:ext uri="{FF2B5EF4-FFF2-40B4-BE49-F238E27FC236}">
                <a16:creationId xmlns:a16="http://schemas.microsoft.com/office/drawing/2014/main" id="{255BB4BF-007B-7FC1-FFA7-883077F51B3B}"/>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7588755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5/15/2026</a:t>
            </a:fld>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5" name="TextBox 4">
            <a:extLst>
              <a:ext uri="{FF2B5EF4-FFF2-40B4-BE49-F238E27FC236}">
                <a16:creationId xmlns:a16="http://schemas.microsoft.com/office/drawing/2014/main" id="{DF5E7861-F509-F9C5-1865-2AC602904D71}"/>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2282684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5/15/2026</a:t>
            </a:fld>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8" name="TextBox 7">
            <a:extLst>
              <a:ext uri="{FF2B5EF4-FFF2-40B4-BE49-F238E27FC236}">
                <a16:creationId xmlns:a16="http://schemas.microsoft.com/office/drawing/2014/main" id="{FC29C567-7A17-B29D-C845-8EB9B0B9927E}"/>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14644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8305" y="208156"/>
            <a:ext cx="5729095" cy="3135408"/>
          </a:xfrm>
        </p:spPr>
        <p:txBody>
          <a:bodyPr vert="horz" lIns="91440" tIns="45720" rIns="91440" bIns="45720" rtlCol="0" anchor="t">
            <a:normAutofit/>
          </a:bodyPr>
          <a:lstStyle>
            <a:lvl1pPr>
              <a:defRPr lang="en-US" sz="6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4846320"/>
            <a:ext cx="4462346" cy="1380744"/>
          </a:xfrm>
        </p:spPr>
        <p:txBody>
          <a:bodyPr vert="horz" lIns="91440" tIns="45720" rIns="91440" bIns="45720" rtlCol="0" anchor="b">
            <a:normAutofit/>
          </a:bodyPr>
          <a:lstStyle>
            <a:lvl1pPr marL="0" indent="0">
              <a:buNone/>
              <a:defRPr lang="en-US" sz="160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5792911" y="6387128"/>
            <a:ext cx="1032084" cy="338328"/>
          </a:xfrm>
        </p:spPr>
        <p:txBody>
          <a:bodyPr/>
          <a:lstStyle>
            <a:lvl1pPr>
              <a:defRPr>
                <a:solidFill>
                  <a:schemeClr val="tx2"/>
                </a:solidFill>
                <a:effectLst/>
              </a:defRPr>
            </a:lvl1pPr>
          </a:lstStyle>
          <a:p>
            <a:fld id="{5C8992BB-90F0-4112-9B1F-7693B76967FF}"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6824995" y="6387128"/>
            <a:ext cx="457200" cy="338328"/>
          </a:xfrm>
        </p:spPr>
        <p:txBody>
          <a:bodyPr/>
          <a:lstStyle>
            <a:lvl1pPr>
              <a:defRPr>
                <a:solidFill>
                  <a:schemeClr val="tx2"/>
                </a:solidFill>
              </a:defRPr>
            </a:lvl1pPr>
          </a:lstStyle>
          <a:p>
            <a:fld id="{C8116806-1FD2-4A57-B5EA-7014AB76383B}" type="slidenum">
              <a:rPr lang="en-US" smtClean="0"/>
              <a:t>‹#›</a:t>
            </a:fld>
            <a:endParaRPr lang="en-US"/>
          </a:p>
        </p:txBody>
      </p:sp>
      <p:sp>
        <p:nvSpPr>
          <p:cNvPr id="9" name="Picture Placeholder 8">
            <a:extLst>
              <a:ext uri="{FF2B5EF4-FFF2-40B4-BE49-F238E27FC236}">
                <a16:creationId xmlns:a16="http://schemas.microsoft.com/office/drawing/2014/main" id="{C18560C4-8760-7FBD-159D-6CA9346253D5}"/>
              </a:ext>
            </a:extLst>
          </p:cNvPr>
          <p:cNvSpPr>
            <a:spLocks noGrp="1"/>
          </p:cNvSpPr>
          <p:nvPr>
            <p:ph type="pic" sz="quarter" idx="13" hasCustomPrompt="1"/>
          </p:nvPr>
        </p:nvSpPr>
        <p:spPr>
          <a:xfrm>
            <a:off x="7514371" y="266700"/>
            <a:ext cx="4410930" cy="6324600"/>
          </a:xfrm>
          <a:custGeom>
            <a:avLst/>
            <a:gdLst>
              <a:gd name="connsiteX0" fmla="*/ 275374 w 4410930"/>
              <a:gd name="connsiteY0" fmla="*/ 0 h 6324600"/>
              <a:gd name="connsiteX1" fmla="*/ 4135556 w 4410930"/>
              <a:gd name="connsiteY1" fmla="*/ 0 h 6324600"/>
              <a:gd name="connsiteX2" fmla="*/ 4410930 w 4410930"/>
              <a:gd name="connsiteY2" fmla="*/ 275374 h 6324600"/>
              <a:gd name="connsiteX3" fmla="*/ 4410930 w 4410930"/>
              <a:gd name="connsiteY3" fmla="*/ 6049226 h 6324600"/>
              <a:gd name="connsiteX4" fmla="*/ 4135556 w 4410930"/>
              <a:gd name="connsiteY4" fmla="*/ 6324600 h 6324600"/>
              <a:gd name="connsiteX5" fmla="*/ 275374 w 4410930"/>
              <a:gd name="connsiteY5" fmla="*/ 6324600 h 6324600"/>
              <a:gd name="connsiteX6" fmla="*/ 0 w 4410930"/>
              <a:gd name="connsiteY6" fmla="*/ 6049226 h 6324600"/>
              <a:gd name="connsiteX7" fmla="*/ 0 w 4410930"/>
              <a:gd name="connsiteY7" fmla="*/ 275374 h 6324600"/>
              <a:gd name="connsiteX8" fmla="*/ 275374 w 4410930"/>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930" h="6324600">
                <a:moveTo>
                  <a:pt x="275374" y="0"/>
                </a:moveTo>
                <a:lnTo>
                  <a:pt x="4135556" y="0"/>
                </a:lnTo>
                <a:cubicBezTo>
                  <a:pt x="4287641" y="0"/>
                  <a:pt x="4410930" y="123289"/>
                  <a:pt x="4410930" y="275374"/>
                </a:cubicBezTo>
                <a:lnTo>
                  <a:pt x="4410930" y="6049226"/>
                </a:lnTo>
                <a:cubicBezTo>
                  <a:pt x="4410930" y="6201311"/>
                  <a:pt x="4287641" y="6324600"/>
                  <a:pt x="4135556" y="6324600"/>
                </a:cubicBezTo>
                <a:lnTo>
                  <a:pt x="275374" y="6324600"/>
                </a:lnTo>
                <a:cubicBezTo>
                  <a:pt x="123289" y="6324600"/>
                  <a:pt x="0" y="6201311"/>
                  <a:pt x="0" y="6049226"/>
                </a:cubicBezTo>
                <a:lnTo>
                  <a:pt x="0" y="275374"/>
                </a:lnTo>
                <a:cubicBezTo>
                  <a:pt x="0" y="123289"/>
                  <a:pt x="123289" y="0"/>
                  <a:pt x="275374"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468830070"/>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5/15/2026</a:t>
            </a:fld>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8" name="TextBox 7">
            <a:extLst>
              <a:ext uri="{FF2B5EF4-FFF2-40B4-BE49-F238E27FC236}">
                <a16:creationId xmlns:a16="http://schemas.microsoft.com/office/drawing/2014/main" id="{B10D76C3-C23B-568C-2570-806769C35926}"/>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2902138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5/15/2026</a:t>
            </a:fld>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7" name="TextBox 6">
            <a:extLst>
              <a:ext uri="{FF2B5EF4-FFF2-40B4-BE49-F238E27FC236}">
                <a16:creationId xmlns:a16="http://schemas.microsoft.com/office/drawing/2014/main" id="{AA95F8FE-7219-AE3D-01C7-B290AE757407}"/>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11988183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5/15/2026</a:t>
            </a:fld>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
        <p:nvSpPr>
          <p:cNvPr id="7" name="TextBox 6">
            <a:extLst>
              <a:ext uri="{FF2B5EF4-FFF2-40B4-BE49-F238E27FC236}">
                <a16:creationId xmlns:a16="http://schemas.microsoft.com/office/drawing/2014/main" id="{5D96C432-DEE5-121C-73FB-100889C847AB}"/>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96177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3816" y="199795"/>
            <a:ext cx="8777428" cy="3640686"/>
          </a:xfrm>
        </p:spPr>
        <p:txBody>
          <a:bodyPr vert="horz" lIns="91440" tIns="45720" rIns="91440" bIns="45720" rtlCol="0" anchor="t">
            <a:normAutofit/>
          </a:bodyPr>
          <a:lstStyle>
            <a:lvl1pPr>
              <a:defRPr lang="en-US" sz="88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4898361"/>
            <a:ext cx="5675450" cy="1334847"/>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655CD02E-B256-4CA4-AF95-70EAECD19730}"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12781841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018598" y="1529542"/>
            <a:ext cx="8154804" cy="2323883"/>
          </a:xfrm>
        </p:spPr>
        <p:txBody>
          <a:bodyPr anchor="b">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110715" y="4053504"/>
            <a:ext cx="5970570" cy="1072678"/>
          </a:xfrm>
        </p:spPr>
        <p:txBody>
          <a:bodyPr anchor="t">
            <a:normAutofit/>
          </a:bodyP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E23234C-C11E-4F99-839F-DDBF973EDA5E}" type="datetime1">
              <a:rPr lang="en-US" smtClean="0"/>
              <a:t>5/15/2026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10739797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82880" y="219456"/>
            <a:ext cx="10835640" cy="96926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82880" y="1183206"/>
            <a:ext cx="10835640" cy="50886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78704" y="6387128"/>
            <a:ext cx="2703777" cy="338328"/>
          </a:xfrm>
          <a:prstGeom prst="rect">
            <a:avLst/>
          </a:prstGeom>
        </p:spPr>
        <p:txBody>
          <a:bodyPr vert="horz" lIns="91440" tIns="45720" rIns="91440" bIns="45720" rtlCol="0" anchor="ctr"/>
          <a:lstStyle>
            <a:lvl1pPr algn="l" rtl="0">
              <a:defRPr sz="75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477500" y="6387128"/>
            <a:ext cx="1032084" cy="338328"/>
          </a:xfrm>
          <a:prstGeom prst="rect">
            <a:avLst/>
          </a:prstGeom>
        </p:spPr>
        <p:txBody>
          <a:bodyPr vert="horz" lIns="91440" tIns="45720" rIns="91440" bIns="45720" rtlCol="0" anchor="ctr"/>
          <a:lstStyle>
            <a:lvl1pPr algn="r" rtl="0">
              <a:defRPr sz="750">
                <a:solidFill>
                  <a:schemeClr val="tx1"/>
                </a:solidFill>
              </a:defRPr>
            </a:lvl1pPr>
          </a:lstStyle>
          <a:p>
            <a:fld id="{E944D186-B182-4225-9B0C-34FAE328E380}" type="datetime1">
              <a:rPr lang="en-US" smtClean="0"/>
              <a:t>5/15/2026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09584" y="6387128"/>
            <a:ext cx="457200" cy="338328"/>
          </a:xfrm>
          <a:prstGeom prst="rect">
            <a:avLst/>
          </a:prstGeom>
        </p:spPr>
        <p:txBody>
          <a:bodyPr vert="horz" lIns="91440" tIns="45720" rIns="91440" bIns="45720" rtlCol="0" anchor="ctr"/>
          <a:lstStyle>
            <a:lvl1pPr algn="r" rtl="0">
              <a:defRPr sz="750">
                <a:solidFill>
                  <a:schemeClr val="tx1"/>
                </a:solidFill>
              </a:defRPr>
            </a:lvl1pPr>
          </a:lstStyle>
          <a:p>
            <a:fld id="{C8116806-1FD2-4A57-B5EA-7014AB76383B}" type="slidenum">
              <a:rPr lang="en-US" smtClean="0"/>
              <a:pPr/>
              <a:t>‹#›</a:t>
            </a:fld>
            <a:endParaRPr lang="en-US"/>
          </a:p>
        </p:txBody>
      </p:sp>
    </p:spTree>
    <p:extLst>
      <p:ext uri="{BB962C8B-B14F-4D97-AF65-F5344CB8AC3E}">
        <p14:creationId xmlns:p14="http://schemas.microsoft.com/office/powerpoint/2010/main" val="3491360282"/>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1" r:id="rId3"/>
    <p:sldLayoutId id="2147483663" r:id="rId4"/>
    <p:sldLayoutId id="2147483664" r:id="rId5"/>
    <p:sldLayoutId id="2147483665" r:id="rId6"/>
    <p:sldLayoutId id="2147483666" r:id="rId7"/>
    <p:sldLayoutId id="2147483668" r:id="rId8"/>
    <p:sldLayoutId id="2147483669" r:id="rId9"/>
    <p:sldLayoutId id="2147483670" r:id="rId10"/>
    <p:sldLayoutId id="214748367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p:hf sldNum="0" hdr="0" ftr="0" dt="0"/>
  <p:txStyles>
    <p:titleStyle>
      <a:lvl1pPr algn="l" defTabSz="914400" rtl="0" eaLnBrk="1" latinLnBrk="0" hangingPunct="1">
        <a:lnSpc>
          <a:spcPct val="85000"/>
        </a:lnSpc>
        <a:spcBef>
          <a:spcPct val="0"/>
        </a:spcBef>
        <a:buNone/>
        <a:defRPr sz="3000" b="0" kern="1200" spc="-100" baseline="0">
          <a:solidFill>
            <a:schemeClr val="tx1"/>
          </a:solidFill>
          <a:latin typeface="+mj-lt"/>
          <a:ea typeface="+mj-ea"/>
          <a:cs typeface="+mj-cs"/>
        </a:defRPr>
      </a:lvl1pPr>
    </p:titleStyle>
    <p:body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5143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7429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715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001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68" userDrawn="1">
          <p15:clr>
            <a:srgbClr val="F26B43"/>
          </p15:clr>
        </p15:guide>
        <p15:guide id="4" orient="horz" pos="168" userDrawn="1">
          <p15:clr>
            <a:srgbClr val="F26B43"/>
          </p15:clr>
        </p15:guide>
        <p15:guide id="5" pos="7512" userDrawn="1">
          <p15:clr>
            <a:srgbClr val="F26B43"/>
          </p15:clr>
        </p15:guide>
        <p15:guide id="6" orient="horz" pos="4152" userDrawn="1">
          <p15:clr>
            <a:srgbClr val="F26B43"/>
          </p15:clr>
        </p15:guide>
        <p15:guide id="12" pos="4728" userDrawn="1">
          <p15:clr>
            <a:srgbClr val="F26B43"/>
          </p15:clr>
        </p15:guide>
        <p15:guide id="13" pos="5328" userDrawn="1">
          <p15:clr>
            <a:srgbClr val="F26B43"/>
          </p15:clr>
        </p15:guide>
        <p15:guide id="26" pos="2952" userDrawn="1">
          <p15:clr>
            <a:srgbClr val="F26B43"/>
          </p15:clr>
        </p15:guide>
        <p15:guide id="27" pos="3096" userDrawn="1">
          <p15:clr>
            <a:srgbClr val="F26B43"/>
          </p15:clr>
        </p15:guide>
        <p15:guide id="29" pos="4128" userDrawn="1">
          <p15:clr>
            <a:srgbClr val="F26B43"/>
          </p15:clr>
        </p15:guide>
        <p15:guide id="30" pos="1392" userDrawn="1">
          <p15:clr>
            <a:srgbClr val="F26B43"/>
          </p15:clr>
        </p15:guide>
        <p15:guide id="31"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5/15/2026</a:t>
            </a:fld>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a:p>
        </p:txBody>
      </p:sp>
      <p:sp>
        <p:nvSpPr>
          <p:cNvPr id="9" name="TextBox 8">
            <a:extLst>
              <a:ext uri="{FF2B5EF4-FFF2-40B4-BE49-F238E27FC236}">
                <a16:creationId xmlns:a16="http://schemas.microsoft.com/office/drawing/2014/main" id="{A02D9EE5-3C97-AA05-DB14-10A1709E4DA3}"/>
              </a:ext>
            </a:extLst>
          </p:cNvPr>
          <p:cNvSpPr txBox="1"/>
          <p:nvPr userDrawn="1"/>
        </p:nvSpPr>
        <p:spPr>
          <a:xfrm rot="19757054">
            <a:off x="0" y="2613392"/>
            <a:ext cx="12192000" cy="1631216"/>
          </a:xfrm>
          <a:prstGeom prst="rect">
            <a:avLst/>
          </a:prstGeom>
          <a:noFill/>
        </p:spPr>
        <p:txBody>
          <a:bodyPr wrap="square" rtlCol="0">
            <a:spAutoFit/>
          </a:bodyPr>
          <a:lstStyle/>
          <a:p>
            <a:pPr algn="ctr"/>
            <a:r>
              <a:rPr lang="en-US" sz="10000">
                <a:solidFill>
                  <a:schemeClr val="bg1">
                    <a:lumMod val="95000"/>
                  </a:schemeClr>
                </a:solidFill>
              </a:rPr>
              <a:t>DRAFT</a:t>
            </a:r>
          </a:p>
        </p:txBody>
      </p:sp>
    </p:spTree>
    <p:extLst>
      <p:ext uri="{BB962C8B-B14F-4D97-AF65-F5344CB8AC3E}">
        <p14:creationId xmlns:p14="http://schemas.microsoft.com/office/powerpoint/2010/main" val="27705123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27_719A312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8_10447F3A.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document/d/1rv7V41dcGCjSXP1wk0PxI9ZTbJFy6OV-/edit" TargetMode="Externa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s://docs.google.com/document/d/1hdAfr-7WepC4V9dSZMItYE73kNsvAUlPKgsEm8G1T0Y/edit?tab=t.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galileo-uga.primo.exlibrisgroup.com/nde/home?vid=01GALI_UGA:UGA_NDE&amp;lang=en" TargetMode="Externa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31_54D3765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hyperlink" Target="https://libguides.galileo.usg.edu/gil" TargetMode="External"/><Relationship Id="rId2" Type="http://schemas.openxmlformats.org/officeDocument/2006/relationships/hyperlink" Target="https://sites.google.com/view/g3almatraining" TargetMode="Externa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Go_NDE/Available_Features%2C_Functionality_and_Release_Plan_for_NDE_UI" TargetMode="Externa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1D_A705C84D.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6491-6B63-43FA-C599-BBAE7B9CFA1B}"/>
              </a:ext>
            </a:extLst>
          </p:cNvPr>
          <p:cNvSpPr>
            <a:spLocks noGrp="1"/>
          </p:cNvSpPr>
          <p:nvPr>
            <p:ph type="ctrTitle"/>
          </p:nvPr>
        </p:nvSpPr>
        <p:spPr/>
        <p:txBody>
          <a:bodyPr/>
          <a:lstStyle/>
          <a:p>
            <a:r>
              <a:rPr lang="en-US">
                <a:ea typeface="+mj-lt"/>
                <a:cs typeface="+mj-lt"/>
              </a:rPr>
              <a:t>Good Information for Libraries: GIL Talks</a:t>
            </a:r>
            <a:endParaRPr lang="en-US"/>
          </a:p>
        </p:txBody>
      </p:sp>
      <p:sp>
        <p:nvSpPr>
          <p:cNvPr id="3" name="Subtitle 2">
            <a:extLst>
              <a:ext uri="{FF2B5EF4-FFF2-40B4-BE49-F238E27FC236}">
                <a16:creationId xmlns:a16="http://schemas.microsoft.com/office/drawing/2014/main" id="{FFF32ABD-ED6A-DF75-5AE1-ACE60B7DBD48}"/>
              </a:ext>
            </a:extLst>
          </p:cNvPr>
          <p:cNvSpPr>
            <a:spLocks noGrp="1"/>
          </p:cNvSpPr>
          <p:nvPr>
            <p:ph type="subTitle" idx="1"/>
          </p:nvPr>
        </p:nvSpPr>
        <p:spPr/>
        <p:txBody>
          <a:bodyPr vert="horz" lIns="91440" tIns="45720" rIns="91440" bIns="45720" rtlCol="0" anchor="b">
            <a:noAutofit/>
          </a:bodyPr>
          <a:lstStyle/>
          <a:p>
            <a:r>
              <a:rPr lang="en-US"/>
              <a:t>Simon Hunt</a:t>
            </a:r>
            <a:br>
              <a:rPr lang="en-US"/>
            </a:br>
            <a:r>
              <a:rPr lang="en-US"/>
              <a:t>Chris Fishburn</a:t>
            </a:r>
            <a:br>
              <a:rPr lang="en-US"/>
            </a:br>
            <a:r>
              <a:rPr lang="en-US"/>
              <a:t>Sean Purcell</a:t>
            </a:r>
            <a:br>
              <a:rPr lang="en-US"/>
            </a:br>
            <a:r>
              <a:rPr lang="en-US"/>
              <a:t>Sean Boyle</a:t>
            </a:r>
            <a:br>
              <a:rPr lang="en-US" sz="1200"/>
            </a:br>
            <a:br>
              <a:rPr lang="en-US" sz="1200"/>
            </a:br>
            <a:endParaRPr lang="en-US" sz="1200"/>
          </a:p>
        </p:txBody>
      </p:sp>
      <p:pic>
        <p:nvPicPr>
          <p:cNvPr id="6" name="Picture 5" descr="A mosaic of a map of georgia&#10;&#10;AI-generated content may be incorrect.">
            <a:extLst>
              <a:ext uri="{FF2B5EF4-FFF2-40B4-BE49-F238E27FC236}">
                <a16:creationId xmlns:a16="http://schemas.microsoft.com/office/drawing/2014/main" id="{4F5BCF8B-535C-7B88-F139-F3ADB72C36A5}"/>
              </a:ext>
            </a:extLst>
          </p:cNvPr>
          <p:cNvPicPr>
            <a:picLocks noChangeAspect="1"/>
          </p:cNvPicPr>
          <p:nvPr/>
        </p:nvPicPr>
        <p:blipFill>
          <a:blip r:embed="rId2"/>
          <a:stretch>
            <a:fillRect/>
          </a:stretch>
        </p:blipFill>
        <p:spPr>
          <a:xfrm>
            <a:off x="464507" y="276617"/>
            <a:ext cx="6304767" cy="6304767"/>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AD9CB000-93CA-E36C-321F-2DABFA6D4D2A}"/>
              </a:ext>
            </a:extLst>
          </p:cNvPr>
          <p:cNvPicPr>
            <a:picLocks noChangeAspect="1"/>
          </p:cNvPicPr>
          <p:nvPr/>
        </p:nvPicPr>
        <p:blipFill>
          <a:blip r:embed="rId3"/>
          <a:stretch>
            <a:fillRect/>
          </a:stretch>
        </p:blipFill>
        <p:spPr>
          <a:xfrm>
            <a:off x="1348946" y="1951337"/>
            <a:ext cx="5138353" cy="3423852"/>
          </a:xfrm>
          <a:prstGeom prst="rect">
            <a:avLst/>
          </a:prstGeom>
        </p:spPr>
      </p:pic>
    </p:spTree>
    <p:extLst>
      <p:ext uri="{BB962C8B-B14F-4D97-AF65-F5344CB8AC3E}">
        <p14:creationId xmlns:p14="http://schemas.microsoft.com/office/powerpoint/2010/main" val="3365127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35B6-F683-713E-DE14-CB9145C45533}"/>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A1C06E47-795F-049D-4D04-1D6F889049C4}"/>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16" name="Subtitle 2">
            <a:extLst>
              <a:ext uri="{FF2B5EF4-FFF2-40B4-BE49-F238E27FC236}">
                <a16:creationId xmlns:a16="http://schemas.microsoft.com/office/drawing/2014/main" id="{D3CDA63C-F03D-7B76-AFE6-B0F9A4B63482}"/>
              </a:ext>
            </a:extLst>
          </p:cNvPr>
          <p:cNvSpPr>
            <a:spLocks noGrp="1"/>
          </p:cNvSpPr>
          <p:nvPr>
            <p:ph type="subTitle" idx="1"/>
          </p:nvPr>
        </p:nvSpPr>
        <p:spPr>
          <a:xfrm>
            <a:off x="2433795" y="1125884"/>
            <a:ext cx="6354606" cy="575916"/>
          </a:xfrm>
        </p:spPr>
        <p:txBody>
          <a:bodyPr>
            <a:noAutofit/>
          </a:bodyPr>
          <a:lstStyle/>
          <a:p>
            <a:pPr>
              <a:lnSpc>
                <a:spcPct val="100000"/>
              </a:lnSpc>
              <a:spcBef>
                <a:spcPts val="0"/>
              </a:spcBef>
            </a:pPr>
            <a:r>
              <a:rPr lang="en-US" sz="2800"/>
              <a:t>Encoding format (character set)</a:t>
            </a:r>
          </a:p>
        </p:txBody>
      </p:sp>
      <p:pic>
        <p:nvPicPr>
          <p:cNvPr id="5" name="Picture 4" descr="Screenshot of MARC record fields showing several occurrences of broken diacritical markings.">
            <a:extLst>
              <a:ext uri="{FF2B5EF4-FFF2-40B4-BE49-F238E27FC236}">
                <a16:creationId xmlns:a16="http://schemas.microsoft.com/office/drawing/2014/main" id="{3EC33806-6F85-8A62-6965-2E5E5B24349A}"/>
              </a:ext>
            </a:extLst>
          </p:cNvPr>
          <p:cNvPicPr>
            <a:picLocks noChangeAspect="1"/>
          </p:cNvPicPr>
          <p:nvPr/>
        </p:nvPicPr>
        <p:blipFill>
          <a:blip r:embed="rId3"/>
          <a:stretch>
            <a:fillRect/>
          </a:stretch>
        </p:blipFill>
        <p:spPr>
          <a:xfrm>
            <a:off x="989887" y="1814287"/>
            <a:ext cx="10212225" cy="3229426"/>
          </a:xfrm>
          <a:prstGeom prst="rect">
            <a:avLst/>
          </a:prstGeom>
        </p:spPr>
      </p:pic>
    </p:spTree>
    <p:extLst>
      <p:ext uri="{BB962C8B-B14F-4D97-AF65-F5344CB8AC3E}">
        <p14:creationId xmlns:p14="http://schemas.microsoft.com/office/powerpoint/2010/main" val="193625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0091E-1633-6EF7-207B-17B59CD55F2A}"/>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A1DA57CB-490D-1BED-2535-6921F27A65AC}"/>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16" name="Subtitle 2">
            <a:extLst>
              <a:ext uri="{FF2B5EF4-FFF2-40B4-BE49-F238E27FC236}">
                <a16:creationId xmlns:a16="http://schemas.microsoft.com/office/drawing/2014/main" id="{59730E79-8944-9DA0-E0FA-9E1CEF1B744D}"/>
              </a:ext>
            </a:extLst>
          </p:cNvPr>
          <p:cNvSpPr>
            <a:spLocks noGrp="1"/>
          </p:cNvSpPr>
          <p:nvPr>
            <p:ph type="subTitle" idx="1"/>
          </p:nvPr>
        </p:nvSpPr>
        <p:spPr>
          <a:xfrm>
            <a:off x="2433795" y="1125884"/>
            <a:ext cx="6354606" cy="575916"/>
          </a:xfrm>
        </p:spPr>
        <p:txBody>
          <a:bodyPr>
            <a:noAutofit/>
          </a:bodyPr>
          <a:lstStyle/>
          <a:p>
            <a:pPr>
              <a:lnSpc>
                <a:spcPct val="100000"/>
              </a:lnSpc>
              <a:spcBef>
                <a:spcPts val="0"/>
              </a:spcBef>
            </a:pPr>
            <a:r>
              <a:rPr lang="en-US" sz="2800"/>
              <a:t>Encoding format (character set)</a:t>
            </a:r>
          </a:p>
        </p:txBody>
      </p:sp>
      <p:pic>
        <p:nvPicPr>
          <p:cNvPr id="3" name="Picture 2" descr="Screenshot of MARC record fields showing several occurrences of broken diacritical markings and mis-translated Cyrillic characters.">
            <a:extLst>
              <a:ext uri="{FF2B5EF4-FFF2-40B4-BE49-F238E27FC236}">
                <a16:creationId xmlns:a16="http://schemas.microsoft.com/office/drawing/2014/main" id="{D7A6D9C8-5E65-290C-AE4B-8C8148A7D0A7}"/>
              </a:ext>
            </a:extLst>
          </p:cNvPr>
          <p:cNvPicPr>
            <a:picLocks noChangeAspect="1"/>
          </p:cNvPicPr>
          <p:nvPr/>
        </p:nvPicPr>
        <p:blipFill>
          <a:blip r:embed="rId3"/>
          <a:stretch>
            <a:fillRect/>
          </a:stretch>
        </p:blipFill>
        <p:spPr>
          <a:xfrm>
            <a:off x="885098" y="1966708"/>
            <a:ext cx="10421804" cy="2924583"/>
          </a:xfrm>
          <a:prstGeom prst="rect">
            <a:avLst/>
          </a:prstGeom>
        </p:spPr>
      </p:pic>
    </p:spTree>
    <p:extLst>
      <p:ext uri="{BB962C8B-B14F-4D97-AF65-F5344CB8AC3E}">
        <p14:creationId xmlns:p14="http://schemas.microsoft.com/office/powerpoint/2010/main" val="96643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9EC4A-D302-0B1B-0472-CEF89FDDAE73}"/>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139419B0-E2E0-D8AF-49DA-E79B37F2D8CB}"/>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16" name="Subtitle 2">
            <a:extLst>
              <a:ext uri="{FF2B5EF4-FFF2-40B4-BE49-F238E27FC236}">
                <a16:creationId xmlns:a16="http://schemas.microsoft.com/office/drawing/2014/main" id="{C35E26EF-1382-F496-D0B0-0405DD040102}"/>
              </a:ext>
            </a:extLst>
          </p:cNvPr>
          <p:cNvSpPr>
            <a:spLocks noGrp="1"/>
          </p:cNvSpPr>
          <p:nvPr>
            <p:ph type="subTitle" idx="1"/>
          </p:nvPr>
        </p:nvSpPr>
        <p:spPr>
          <a:xfrm>
            <a:off x="820530" y="1052688"/>
            <a:ext cx="10550938" cy="5006255"/>
          </a:xfrm>
          <a:prstGeom prst="roundRect">
            <a:avLst/>
          </a:prstGeom>
          <a:ln w="57150">
            <a:solidFill>
              <a:schemeClr val="accent3"/>
            </a:solidFill>
          </a:ln>
        </p:spPr>
        <p:txBody>
          <a:bodyPr>
            <a:noAutofit/>
          </a:bodyPr>
          <a:lstStyle/>
          <a:p>
            <a:pPr>
              <a:lnSpc>
                <a:spcPct val="100000"/>
              </a:lnSpc>
              <a:spcBef>
                <a:spcPts val="0"/>
              </a:spcBef>
            </a:pPr>
            <a:endParaRPr lang="en-US" sz="2800"/>
          </a:p>
          <a:p>
            <a:pPr>
              <a:lnSpc>
                <a:spcPct val="100000"/>
              </a:lnSpc>
              <a:spcBef>
                <a:spcPts val="0"/>
              </a:spcBef>
            </a:pPr>
            <a:r>
              <a:rPr lang="en-US" sz="3200" b="1"/>
              <a:t>Encoding format: how to tell</a:t>
            </a:r>
          </a:p>
          <a:p>
            <a:pPr>
              <a:lnSpc>
                <a:spcPct val="100000"/>
              </a:lnSpc>
              <a:spcBef>
                <a:spcPts val="0"/>
              </a:spcBef>
            </a:pPr>
            <a:endParaRPr lang="en-US" sz="2800"/>
          </a:p>
          <a:p>
            <a:pPr>
              <a:lnSpc>
                <a:spcPct val="100000"/>
              </a:lnSpc>
              <a:spcBef>
                <a:spcPts val="0"/>
              </a:spcBef>
            </a:pPr>
            <a:r>
              <a:rPr lang="en-US" sz="2800"/>
              <a:t>Method 1: ask the supplier</a:t>
            </a:r>
          </a:p>
          <a:p>
            <a:pPr>
              <a:lnSpc>
                <a:spcPct val="100000"/>
              </a:lnSpc>
              <a:spcBef>
                <a:spcPts val="0"/>
              </a:spcBef>
            </a:pPr>
            <a:r>
              <a:rPr lang="en-US" sz="2800"/>
              <a:t>Method 2: open in </a:t>
            </a:r>
            <a:r>
              <a:rPr lang="en-US" sz="2800" err="1"/>
              <a:t>MarcEdit</a:t>
            </a:r>
            <a:r>
              <a:rPr lang="en-US" sz="2800"/>
              <a:t> and check the LDR position 09</a:t>
            </a:r>
          </a:p>
          <a:p>
            <a:pPr>
              <a:lnSpc>
                <a:spcPct val="100000"/>
              </a:lnSpc>
              <a:spcBef>
                <a:spcPts val="0"/>
              </a:spcBef>
            </a:pPr>
            <a:endParaRPr lang="en-US" sz="2800"/>
          </a:p>
          <a:p>
            <a:pPr>
              <a:lnSpc>
                <a:spcPct val="100000"/>
              </a:lnSpc>
              <a:spcBef>
                <a:spcPts val="0"/>
              </a:spcBef>
            </a:pPr>
            <a:r>
              <a:rPr lang="pl-PL" sz="2800"/>
              <a:t>MARC-8</a:t>
            </a:r>
            <a:r>
              <a:rPr lang="en-US" sz="2800"/>
              <a:t> (empty pos 09)</a:t>
            </a:r>
            <a:endParaRPr lang="pl-PL" sz="2800"/>
          </a:p>
          <a:p>
            <a:pPr>
              <a:lnSpc>
                <a:spcPct val="100000"/>
              </a:lnSpc>
              <a:spcBef>
                <a:spcPts val="0"/>
              </a:spcBef>
            </a:pPr>
            <a:r>
              <a:rPr lang="pl-PL" sz="2800"/>
              <a:t>=LDR  02028nam  2200469 i 4500</a:t>
            </a:r>
          </a:p>
          <a:p>
            <a:pPr>
              <a:lnSpc>
                <a:spcPct val="100000"/>
              </a:lnSpc>
              <a:spcBef>
                <a:spcPts val="0"/>
              </a:spcBef>
            </a:pPr>
            <a:endParaRPr lang="en-US" sz="2800"/>
          </a:p>
          <a:p>
            <a:pPr>
              <a:lnSpc>
                <a:spcPct val="100000"/>
              </a:lnSpc>
              <a:spcBef>
                <a:spcPts val="0"/>
              </a:spcBef>
            </a:pPr>
            <a:r>
              <a:rPr lang="pl-PL" sz="2800"/>
              <a:t>UTF-8</a:t>
            </a:r>
            <a:r>
              <a:rPr lang="en-US" sz="2800"/>
              <a:t> (pos 09 = a)</a:t>
            </a:r>
            <a:endParaRPr lang="pl-PL" sz="2800"/>
          </a:p>
          <a:p>
            <a:pPr>
              <a:lnSpc>
                <a:spcPct val="100000"/>
              </a:lnSpc>
              <a:spcBef>
                <a:spcPts val="0"/>
              </a:spcBef>
            </a:pPr>
            <a:r>
              <a:rPr lang="pl-PL" sz="2800"/>
              <a:t>=LDR  02028nam a2200469 i 4500</a:t>
            </a:r>
            <a:endParaRPr lang="en-US" sz="2800"/>
          </a:p>
        </p:txBody>
      </p:sp>
    </p:spTree>
    <p:extLst>
      <p:ext uri="{BB962C8B-B14F-4D97-AF65-F5344CB8AC3E}">
        <p14:creationId xmlns:p14="http://schemas.microsoft.com/office/powerpoint/2010/main" val="139120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CCD21-FA4A-19CB-B172-CE9D3FD5B3D1}"/>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FC42A5AA-3900-997F-7BCD-0C80F48A872F}"/>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3" name="Picture 2" descr="Screenshot of OCLC Connexion client configuration for record characteristics.">
            <a:extLst>
              <a:ext uri="{FF2B5EF4-FFF2-40B4-BE49-F238E27FC236}">
                <a16:creationId xmlns:a16="http://schemas.microsoft.com/office/drawing/2014/main" id="{822118B7-A154-DD94-2D43-AD60C101E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011" y="890080"/>
            <a:ext cx="5722449" cy="4507996"/>
          </a:xfrm>
          <a:prstGeom prst="rect">
            <a:avLst/>
          </a:prstGeom>
        </p:spPr>
      </p:pic>
      <p:sp>
        <p:nvSpPr>
          <p:cNvPr id="4" name="Title 13">
            <a:extLst>
              <a:ext uri="{FF2B5EF4-FFF2-40B4-BE49-F238E27FC236}">
                <a16:creationId xmlns:a16="http://schemas.microsoft.com/office/drawing/2014/main" id="{A745BFE7-31C6-D787-F735-F91B94AAB055}"/>
              </a:ext>
            </a:extLst>
          </p:cNvPr>
          <p:cNvSpPr txBox="1">
            <a:spLocks/>
          </p:cNvSpPr>
          <p:nvPr/>
        </p:nvSpPr>
        <p:spPr>
          <a:xfrm>
            <a:off x="154205" y="1034546"/>
            <a:ext cx="3154047" cy="1075247"/>
          </a:xfrm>
          <a:prstGeom prst="rect">
            <a:avLst/>
          </a:prstGeom>
        </p:spPr>
        <p:txBody>
          <a:bodyPr vert="horz" lIns="91440" tIns="45720" rIns="91440" bIns="45720" rtlCol="0" anchor="t">
            <a:normAutofit fontScale="975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sz="2800" err="1"/>
              <a:t>Connexion</a:t>
            </a:r>
            <a:r>
              <a:rPr lang="en-US" sz="2800"/>
              <a:t> and</a:t>
            </a:r>
          </a:p>
          <a:p>
            <a:r>
              <a:rPr lang="en-US" sz="2800" err="1"/>
              <a:t>WorldShare</a:t>
            </a:r>
            <a:endParaRPr lang="en-US" sz="2800"/>
          </a:p>
        </p:txBody>
      </p:sp>
      <p:pic>
        <p:nvPicPr>
          <p:cNvPr id="5" name="Picture 4">
            <a:extLst>
              <a:ext uri="{FF2B5EF4-FFF2-40B4-BE49-F238E27FC236}">
                <a16:creationId xmlns:a16="http://schemas.microsoft.com/office/drawing/2014/main" id="{71E86AA0-A419-9FE6-A119-0AB03EE685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413" y="0"/>
            <a:ext cx="2451620" cy="6858000"/>
          </a:xfrm>
          <a:prstGeom prst="rect">
            <a:avLst/>
          </a:prstGeom>
        </p:spPr>
      </p:pic>
      <p:pic>
        <p:nvPicPr>
          <p:cNvPr id="6" name="Picture 5" descr="Screenshot of institution settings in WorldShare Collection Manager.">
            <a:extLst>
              <a:ext uri="{FF2B5EF4-FFF2-40B4-BE49-F238E27FC236}">
                <a16:creationId xmlns:a16="http://schemas.microsoft.com/office/drawing/2014/main" id="{9FE51FCD-4E8F-AC97-700E-653E2BA42D39}"/>
              </a:ext>
            </a:extLst>
          </p:cNvPr>
          <p:cNvPicPr>
            <a:picLocks noChangeAspect="1"/>
          </p:cNvPicPr>
          <p:nvPr/>
        </p:nvPicPr>
        <p:blipFill>
          <a:blip r:embed="rId5"/>
          <a:stretch>
            <a:fillRect/>
          </a:stretch>
        </p:blipFill>
        <p:spPr>
          <a:xfrm>
            <a:off x="532402" y="4420787"/>
            <a:ext cx="8106906" cy="1590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046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86E41-A11E-283C-4B02-A281B712A29D}"/>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AB95CE6C-C9A9-123C-3A28-B857638F3FD3}"/>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3" name="Picture 2" descr="Screenshot of Alma import profile normalization rule options.">
            <a:extLst>
              <a:ext uri="{FF2B5EF4-FFF2-40B4-BE49-F238E27FC236}">
                <a16:creationId xmlns:a16="http://schemas.microsoft.com/office/drawing/2014/main" id="{40463FBE-3D88-9E74-5849-2D1596CE990D}"/>
              </a:ext>
            </a:extLst>
          </p:cNvPr>
          <p:cNvPicPr>
            <a:picLocks noChangeAspect="1"/>
          </p:cNvPicPr>
          <p:nvPr/>
        </p:nvPicPr>
        <p:blipFill>
          <a:blip r:embed="rId3"/>
          <a:stretch>
            <a:fillRect/>
          </a:stretch>
        </p:blipFill>
        <p:spPr>
          <a:xfrm>
            <a:off x="3704891" y="1368170"/>
            <a:ext cx="4782217" cy="2867425"/>
          </a:xfrm>
          <a:prstGeom prst="rect">
            <a:avLst/>
          </a:prstGeom>
        </p:spPr>
      </p:pic>
      <p:sp>
        <p:nvSpPr>
          <p:cNvPr id="4" name="Title 13">
            <a:extLst>
              <a:ext uri="{FF2B5EF4-FFF2-40B4-BE49-F238E27FC236}">
                <a16:creationId xmlns:a16="http://schemas.microsoft.com/office/drawing/2014/main" id="{F36B6261-37C7-9277-4FE0-59472CEF6356}"/>
              </a:ext>
            </a:extLst>
          </p:cNvPr>
          <p:cNvSpPr txBox="1">
            <a:spLocks/>
          </p:cNvSpPr>
          <p:nvPr/>
        </p:nvSpPr>
        <p:spPr>
          <a:xfrm>
            <a:off x="2046505" y="1339387"/>
            <a:ext cx="2322295" cy="465647"/>
          </a:xfrm>
          <a:prstGeom prst="rect">
            <a:avLst/>
          </a:prstGeom>
        </p:spPr>
        <p:txBody>
          <a:bodyPr vert="horz" lIns="91440" tIns="45720" rIns="91440" bIns="45720" rtlCol="0" anchor="t">
            <a:normAutofit fontScale="975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sz="2800"/>
              <a:t>In Alma</a:t>
            </a:r>
          </a:p>
        </p:txBody>
      </p:sp>
      <p:sp>
        <p:nvSpPr>
          <p:cNvPr id="5" name="Subtitle 2">
            <a:extLst>
              <a:ext uri="{FF2B5EF4-FFF2-40B4-BE49-F238E27FC236}">
                <a16:creationId xmlns:a16="http://schemas.microsoft.com/office/drawing/2014/main" id="{CE265AD4-35B2-7010-0EC4-F6EB7D428B02}"/>
              </a:ext>
            </a:extLst>
          </p:cNvPr>
          <p:cNvSpPr>
            <a:spLocks noGrp="1"/>
          </p:cNvSpPr>
          <p:nvPr>
            <p:ph type="subTitle" idx="1"/>
          </p:nvPr>
        </p:nvSpPr>
        <p:spPr>
          <a:xfrm>
            <a:off x="562664" y="4511321"/>
            <a:ext cx="11066670" cy="1032566"/>
          </a:xfrm>
          <a:prstGeom prst="roundRect">
            <a:avLst/>
          </a:prstGeom>
          <a:ln w="57150">
            <a:solidFill>
              <a:schemeClr val="accent3"/>
            </a:solidFill>
          </a:ln>
        </p:spPr>
        <p:txBody>
          <a:bodyPr>
            <a:noAutofit/>
          </a:bodyPr>
          <a:lstStyle/>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r>
              <a:rPr lang="en-US" sz="2800"/>
              <a:t>The “USG import best practices” normalization rule aligns with USG Cataloging Committee policies. Highly recommended!</a:t>
            </a:r>
          </a:p>
        </p:txBody>
      </p:sp>
    </p:spTree>
    <p:extLst>
      <p:ext uri="{BB962C8B-B14F-4D97-AF65-F5344CB8AC3E}">
        <p14:creationId xmlns:p14="http://schemas.microsoft.com/office/powerpoint/2010/main" val="264802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2B2B-6D9E-C94C-545E-EF5138EE306C}"/>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45B531FE-BC41-0728-50AF-8B3263FB7D22}"/>
              </a:ext>
            </a:extLst>
          </p:cNvPr>
          <p:cNvSpPr>
            <a:spLocks noGrp="1"/>
          </p:cNvSpPr>
          <p:nvPr>
            <p:ph type="subTitle" idx="1"/>
          </p:nvPr>
        </p:nvSpPr>
        <p:spPr>
          <a:xfrm>
            <a:off x="1307363" y="2858140"/>
            <a:ext cx="9570893" cy="3400154"/>
          </a:xfrm>
          <a:prstGeom prst="roundRect">
            <a:avLst/>
          </a:prstGeom>
          <a:ln w="57150">
            <a:solidFill>
              <a:schemeClr val="accent3"/>
            </a:solidFill>
          </a:ln>
        </p:spPr>
        <p:txBody>
          <a:bodyPr>
            <a:noAutofit/>
          </a:bodyPr>
          <a:lstStyle/>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r>
              <a:rPr lang="en-US" sz="2800"/>
              <a:t>Best options:</a:t>
            </a:r>
          </a:p>
          <a:p>
            <a:pPr marL="457200" indent="-457200">
              <a:lnSpc>
                <a:spcPct val="100000"/>
              </a:lnSpc>
              <a:spcBef>
                <a:spcPts val="0"/>
              </a:spcBef>
              <a:buFont typeface="Arial" panose="020B0604020202020204" pitchFamily="34" charset="0"/>
              <a:buChar char="•"/>
            </a:pPr>
            <a:r>
              <a:rPr lang="en-US" sz="2800"/>
              <a:t>Unique OCLC Identifier Match Method</a:t>
            </a:r>
          </a:p>
          <a:p>
            <a:pPr marL="457200" indent="-457200">
              <a:lnSpc>
                <a:spcPct val="100000"/>
              </a:lnSpc>
              <a:spcBef>
                <a:spcPts val="0"/>
              </a:spcBef>
              <a:buFont typeface="Arial" panose="020B0604020202020204" pitchFamily="34" charset="0"/>
              <a:buChar char="•"/>
            </a:pPr>
            <a:r>
              <a:rPr lang="en-US" sz="2800"/>
              <a:t>001 to MMS ID Match Method</a:t>
            </a:r>
            <a:endParaRPr lang="en-US"/>
          </a:p>
          <a:p>
            <a:pPr marL="457200" indent="-457200">
              <a:lnSpc>
                <a:spcPct val="100000"/>
              </a:lnSpc>
              <a:spcBef>
                <a:spcPts val="0"/>
              </a:spcBef>
              <a:buFont typeface="Arial" panose="020B0604020202020204" pitchFamily="34" charset="0"/>
              <a:buChar char="•"/>
            </a:pPr>
            <a:r>
              <a:rPr lang="en-US" sz="2800"/>
              <a:t>035 (Other System Identifier) Match Method</a:t>
            </a:r>
          </a:p>
          <a:p>
            <a:pPr>
              <a:lnSpc>
                <a:spcPct val="100000"/>
              </a:lnSpc>
              <a:spcBef>
                <a:spcPts val="0"/>
              </a:spcBef>
            </a:pPr>
            <a:r>
              <a:rPr lang="en-US" sz="2800"/>
              <a:t>Avoid or use with extreme caution:</a:t>
            </a:r>
          </a:p>
          <a:p>
            <a:pPr marL="457200" indent="-457200">
              <a:lnSpc>
                <a:spcPct val="100000"/>
              </a:lnSpc>
              <a:spcBef>
                <a:spcPts val="0"/>
              </a:spcBef>
              <a:buChar char="•"/>
            </a:pPr>
            <a:r>
              <a:rPr lang="en-US" sz="2800"/>
              <a:t>Matches based on ISSN or ISBN</a:t>
            </a:r>
          </a:p>
          <a:p>
            <a:pPr marL="457200" indent="-457200">
              <a:lnSpc>
                <a:spcPct val="100000"/>
              </a:lnSpc>
              <a:spcBef>
                <a:spcPts val="0"/>
              </a:spcBef>
              <a:buChar char="•"/>
            </a:pPr>
            <a:r>
              <a:rPr lang="en-US" sz="2800"/>
              <a:t>Anything with "fuzzy" in the name</a:t>
            </a:r>
          </a:p>
        </p:txBody>
      </p:sp>
      <p:sp>
        <p:nvSpPr>
          <p:cNvPr id="11" name="Title 13">
            <a:extLst>
              <a:ext uri="{FF2B5EF4-FFF2-40B4-BE49-F238E27FC236}">
                <a16:creationId xmlns:a16="http://schemas.microsoft.com/office/drawing/2014/main" id="{24EBB8B7-CE61-2901-2962-21DEF57A6B09}"/>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4" name="Picture 3" descr="Screenshot of import profile match method options.">
            <a:extLst>
              <a:ext uri="{FF2B5EF4-FFF2-40B4-BE49-F238E27FC236}">
                <a16:creationId xmlns:a16="http://schemas.microsoft.com/office/drawing/2014/main" id="{04E60992-3D7C-423B-16FB-48D252E42B0F}"/>
              </a:ext>
            </a:extLst>
          </p:cNvPr>
          <p:cNvPicPr>
            <a:picLocks noChangeAspect="1"/>
          </p:cNvPicPr>
          <p:nvPr/>
        </p:nvPicPr>
        <p:blipFill>
          <a:blip r:embed="rId4"/>
          <a:stretch>
            <a:fillRect/>
          </a:stretch>
        </p:blipFill>
        <p:spPr>
          <a:xfrm>
            <a:off x="4366886" y="1029928"/>
            <a:ext cx="4677428" cy="1695687"/>
          </a:xfrm>
          <a:prstGeom prst="rect">
            <a:avLst/>
          </a:prstGeom>
        </p:spPr>
      </p:pic>
      <p:sp>
        <p:nvSpPr>
          <p:cNvPr id="7" name="TextBox 6">
            <a:extLst>
              <a:ext uri="{FF2B5EF4-FFF2-40B4-BE49-F238E27FC236}">
                <a16:creationId xmlns:a16="http://schemas.microsoft.com/office/drawing/2014/main" id="{8AD9F438-0DED-2FA1-1F4C-EE76E63C462E}"/>
              </a:ext>
            </a:extLst>
          </p:cNvPr>
          <p:cNvSpPr txBox="1"/>
          <p:nvPr/>
        </p:nvSpPr>
        <p:spPr>
          <a:xfrm>
            <a:off x="1020266" y="1611818"/>
            <a:ext cx="3187700" cy="523220"/>
          </a:xfrm>
          <a:prstGeom prst="rect">
            <a:avLst/>
          </a:prstGeom>
          <a:noFill/>
        </p:spPr>
        <p:txBody>
          <a:bodyPr wrap="square" rtlCol="0">
            <a:spAutoFit/>
          </a:bodyPr>
          <a:lstStyle/>
          <a:p>
            <a:r>
              <a:rPr lang="en-US" sz="2800"/>
              <a:t>Match methods</a:t>
            </a:r>
          </a:p>
        </p:txBody>
      </p:sp>
    </p:spTree>
    <p:extLst>
      <p:ext uri="{BB962C8B-B14F-4D97-AF65-F5344CB8AC3E}">
        <p14:creationId xmlns:p14="http://schemas.microsoft.com/office/powerpoint/2010/main" val="190593052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2389-8F14-9688-348C-DBA5CC1D6D39}"/>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A6EA82CE-6453-B889-B9BE-17D06BF60386}"/>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3" name="Picture 2" descr="Screenshot of import profile options for record matching actions.">
            <a:extLst>
              <a:ext uri="{FF2B5EF4-FFF2-40B4-BE49-F238E27FC236}">
                <a16:creationId xmlns:a16="http://schemas.microsoft.com/office/drawing/2014/main" id="{D5EF93D6-13B3-713D-8DD9-EAFE24679D00}"/>
              </a:ext>
            </a:extLst>
          </p:cNvPr>
          <p:cNvPicPr>
            <a:picLocks noChangeAspect="1"/>
          </p:cNvPicPr>
          <p:nvPr/>
        </p:nvPicPr>
        <p:blipFill>
          <a:blip r:embed="rId4"/>
          <a:stretch>
            <a:fillRect/>
          </a:stretch>
        </p:blipFill>
        <p:spPr>
          <a:xfrm>
            <a:off x="3228575" y="1163524"/>
            <a:ext cx="5734850" cy="2362530"/>
          </a:xfrm>
          <a:prstGeom prst="rect">
            <a:avLst/>
          </a:prstGeom>
        </p:spPr>
      </p:pic>
      <p:sp>
        <p:nvSpPr>
          <p:cNvPr id="5" name="Subtitle 2">
            <a:extLst>
              <a:ext uri="{FF2B5EF4-FFF2-40B4-BE49-F238E27FC236}">
                <a16:creationId xmlns:a16="http://schemas.microsoft.com/office/drawing/2014/main" id="{6C44B5C9-5FA4-D557-C4AF-323EDFCB8626}"/>
              </a:ext>
            </a:extLst>
          </p:cNvPr>
          <p:cNvSpPr>
            <a:spLocks noGrp="1"/>
          </p:cNvSpPr>
          <p:nvPr>
            <p:ph type="subTitle" idx="1"/>
          </p:nvPr>
        </p:nvSpPr>
        <p:spPr>
          <a:xfrm>
            <a:off x="1265030" y="3841045"/>
            <a:ext cx="9655559" cy="2034454"/>
          </a:xfrm>
          <a:prstGeom prst="roundRect">
            <a:avLst/>
          </a:prstGeom>
          <a:ln w="57150">
            <a:solidFill>
              <a:schemeClr val="accent3"/>
            </a:solidFill>
          </a:ln>
        </p:spPr>
        <p:txBody>
          <a:bodyPr>
            <a:noAutofit/>
          </a:bodyPr>
          <a:lstStyle/>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endParaRPr lang="en-US" sz="2800"/>
          </a:p>
          <a:p>
            <a:pPr>
              <a:lnSpc>
                <a:spcPct val="100000"/>
              </a:lnSpc>
              <a:spcBef>
                <a:spcPts val="0"/>
              </a:spcBef>
            </a:pPr>
            <a:r>
              <a:rPr lang="en-US" sz="2800"/>
              <a:t>What to do “upon match” is highly dependent on what your incoming records look like. Know your data.</a:t>
            </a:r>
          </a:p>
          <a:p>
            <a:pPr>
              <a:lnSpc>
                <a:spcPct val="100000"/>
              </a:lnSpc>
              <a:spcBef>
                <a:spcPts val="0"/>
              </a:spcBef>
            </a:pPr>
            <a:endParaRPr lang="en-US" sz="2800"/>
          </a:p>
          <a:p>
            <a:pPr>
              <a:lnSpc>
                <a:spcPct val="100000"/>
              </a:lnSpc>
              <a:spcBef>
                <a:spcPts val="0"/>
              </a:spcBef>
            </a:pPr>
            <a:r>
              <a:rPr lang="en-US" sz="2800" b="1"/>
              <a:t>Never</a:t>
            </a:r>
            <a:r>
              <a:rPr lang="en-US" sz="2800"/>
              <a:t> use the overlay option!</a:t>
            </a:r>
          </a:p>
        </p:txBody>
      </p:sp>
    </p:spTree>
    <p:extLst>
      <p:ext uri="{BB962C8B-B14F-4D97-AF65-F5344CB8AC3E}">
        <p14:creationId xmlns:p14="http://schemas.microsoft.com/office/powerpoint/2010/main" val="272924474"/>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E1DA5-1159-8665-3225-12CC45B93492}"/>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92F0504F-31A9-2E3E-9646-03A90DF3A637}"/>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4" name="Picture 3" descr="Screenshot of import profile record merge options.">
            <a:extLst>
              <a:ext uri="{FF2B5EF4-FFF2-40B4-BE49-F238E27FC236}">
                <a16:creationId xmlns:a16="http://schemas.microsoft.com/office/drawing/2014/main" id="{4F38D4DD-08E0-CD74-01DF-16D06F98D4E4}"/>
              </a:ext>
            </a:extLst>
          </p:cNvPr>
          <p:cNvPicPr>
            <a:picLocks noChangeAspect="1"/>
          </p:cNvPicPr>
          <p:nvPr/>
        </p:nvPicPr>
        <p:blipFill>
          <a:blip r:embed="rId3"/>
          <a:stretch>
            <a:fillRect/>
          </a:stretch>
        </p:blipFill>
        <p:spPr>
          <a:xfrm>
            <a:off x="2595115" y="1650129"/>
            <a:ext cx="6392167" cy="2429214"/>
          </a:xfrm>
          <a:prstGeom prst="rect">
            <a:avLst/>
          </a:prstGeom>
        </p:spPr>
      </p:pic>
      <p:sp>
        <p:nvSpPr>
          <p:cNvPr id="7" name="TextBox 6">
            <a:extLst>
              <a:ext uri="{FF2B5EF4-FFF2-40B4-BE49-F238E27FC236}">
                <a16:creationId xmlns:a16="http://schemas.microsoft.com/office/drawing/2014/main" id="{7FC4AA99-7958-761C-39A0-4E4AC07B2EEA}"/>
              </a:ext>
            </a:extLst>
          </p:cNvPr>
          <p:cNvSpPr txBox="1"/>
          <p:nvPr/>
        </p:nvSpPr>
        <p:spPr>
          <a:xfrm>
            <a:off x="757029" y="1126909"/>
            <a:ext cx="5491371" cy="523220"/>
          </a:xfrm>
          <a:prstGeom prst="rect">
            <a:avLst/>
          </a:prstGeom>
          <a:noFill/>
        </p:spPr>
        <p:txBody>
          <a:bodyPr wrap="square" rtlCol="0">
            <a:spAutoFit/>
          </a:bodyPr>
          <a:lstStyle/>
          <a:p>
            <a:r>
              <a:rPr lang="en-US" sz="2800"/>
              <a:t>Importing good-quality records</a:t>
            </a:r>
          </a:p>
        </p:txBody>
      </p:sp>
      <p:pic>
        <p:nvPicPr>
          <p:cNvPr id="3" name="Picture 2">
            <a:extLst>
              <a:ext uri="{FF2B5EF4-FFF2-40B4-BE49-F238E27FC236}">
                <a16:creationId xmlns:a16="http://schemas.microsoft.com/office/drawing/2014/main" id="{383323A9-E2D2-D110-24E6-AED6270A2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413" y="0"/>
            <a:ext cx="2451620" cy="6858000"/>
          </a:xfrm>
          <a:prstGeom prst="rect">
            <a:avLst/>
          </a:prstGeom>
        </p:spPr>
      </p:pic>
    </p:spTree>
    <p:extLst>
      <p:ext uri="{BB962C8B-B14F-4D97-AF65-F5344CB8AC3E}">
        <p14:creationId xmlns:p14="http://schemas.microsoft.com/office/powerpoint/2010/main" val="3879825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A3C3-C6FD-CCF4-43E1-B97E9AB4E24A}"/>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50FFC223-AE8C-4CC4-E6E4-BA369AFCBEF7}"/>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4" name="Picture 3" descr="Screenshot of import profile record merge options.">
            <a:extLst>
              <a:ext uri="{FF2B5EF4-FFF2-40B4-BE49-F238E27FC236}">
                <a16:creationId xmlns:a16="http://schemas.microsoft.com/office/drawing/2014/main" id="{CB3BCE47-E858-9A1A-C536-1F18BD722697}"/>
              </a:ext>
            </a:extLst>
          </p:cNvPr>
          <p:cNvPicPr>
            <a:picLocks noChangeAspect="1"/>
          </p:cNvPicPr>
          <p:nvPr/>
        </p:nvPicPr>
        <p:blipFill>
          <a:blip r:embed="rId3"/>
          <a:stretch>
            <a:fillRect/>
          </a:stretch>
        </p:blipFill>
        <p:spPr>
          <a:xfrm>
            <a:off x="2595115" y="1650129"/>
            <a:ext cx="6392167" cy="2429214"/>
          </a:xfrm>
          <a:prstGeom prst="rect">
            <a:avLst/>
          </a:prstGeom>
        </p:spPr>
      </p:pic>
      <p:pic>
        <p:nvPicPr>
          <p:cNvPr id="6" name="Picture 5" descr="Screenshot of merge method to keep the existing bib record.">
            <a:extLst>
              <a:ext uri="{FF2B5EF4-FFF2-40B4-BE49-F238E27FC236}">
                <a16:creationId xmlns:a16="http://schemas.microsoft.com/office/drawing/2014/main" id="{B0ABA9CF-123D-F9E5-92B4-82C859813A9E}"/>
              </a:ext>
            </a:extLst>
          </p:cNvPr>
          <p:cNvPicPr>
            <a:picLocks noChangeAspect="1"/>
          </p:cNvPicPr>
          <p:nvPr/>
        </p:nvPicPr>
        <p:blipFill>
          <a:blip r:embed="rId4"/>
          <a:stretch>
            <a:fillRect/>
          </a:stretch>
        </p:blipFill>
        <p:spPr>
          <a:xfrm>
            <a:off x="3032814" y="5125783"/>
            <a:ext cx="4363059" cy="466790"/>
          </a:xfrm>
          <a:prstGeom prst="rect">
            <a:avLst/>
          </a:prstGeom>
        </p:spPr>
      </p:pic>
      <p:sp>
        <p:nvSpPr>
          <p:cNvPr id="7" name="TextBox 6">
            <a:extLst>
              <a:ext uri="{FF2B5EF4-FFF2-40B4-BE49-F238E27FC236}">
                <a16:creationId xmlns:a16="http://schemas.microsoft.com/office/drawing/2014/main" id="{3F983835-4DC5-2396-F7B6-37E43716E86F}"/>
              </a:ext>
            </a:extLst>
          </p:cNvPr>
          <p:cNvSpPr txBox="1"/>
          <p:nvPr/>
        </p:nvSpPr>
        <p:spPr>
          <a:xfrm>
            <a:off x="757029" y="1126909"/>
            <a:ext cx="5491371" cy="523220"/>
          </a:xfrm>
          <a:prstGeom prst="rect">
            <a:avLst/>
          </a:prstGeom>
          <a:noFill/>
        </p:spPr>
        <p:txBody>
          <a:bodyPr wrap="square" rtlCol="0">
            <a:spAutoFit/>
          </a:bodyPr>
          <a:lstStyle/>
          <a:p>
            <a:r>
              <a:rPr lang="en-US" sz="2800"/>
              <a:t>Importing good-quality records</a:t>
            </a:r>
          </a:p>
        </p:txBody>
      </p:sp>
      <p:sp>
        <p:nvSpPr>
          <p:cNvPr id="8" name="TextBox 7">
            <a:extLst>
              <a:ext uri="{FF2B5EF4-FFF2-40B4-BE49-F238E27FC236}">
                <a16:creationId xmlns:a16="http://schemas.microsoft.com/office/drawing/2014/main" id="{8B19CEF4-1AFA-EFAC-71F5-AFFB021D9E8C}"/>
              </a:ext>
            </a:extLst>
          </p:cNvPr>
          <p:cNvSpPr txBox="1"/>
          <p:nvPr/>
        </p:nvSpPr>
        <p:spPr>
          <a:xfrm>
            <a:off x="757029" y="4602563"/>
            <a:ext cx="8107572" cy="523220"/>
          </a:xfrm>
          <a:prstGeom prst="rect">
            <a:avLst/>
          </a:prstGeom>
          <a:noFill/>
        </p:spPr>
        <p:txBody>
          <a:bodyPr wrap="square" rtlCol="0">
            <a:spAutoFit/>
          </a:bodyPr>
          <a:lstStyle/>
          <a:p>
            <a:r>
              <a:rPr lang="en-US" sz="2800"/>
              <a:t>If in doubt, or you just need the inventory fields</a:t>
            </a:r>
          </a:p>
        </p:txBody>
      </p:sp>
      <p:pic>
        <p:nvPicPr>
          <p:cNvPr id="3" name="Picture 2">
            <a:extLst>
              <a:ext uri="{FF2B5EF4-FFF2-40B4-BE49-F238E27FC236}">
                <a16:creationId xmlns:a16="http://schemas.microsoft.com/office/drawing/2014/main" id="{D60F4B95-75D5-73B1-612B-10FCC0E4DD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49413" y="0"/>
            <a:ext cx="2451620" cy="6858000"/>
          </a:xfrm>
          <a:prstGeom prst="rect">
            <a:avLst/>
          </a:prstGeom>
        </p:spPr>
      </p:pic>
    </p:spTree>
    <p:extLst>
      <p:ext uri="{BB962C8B-B14F-4D97-AF65-F5344CB8AC3E}">
        <p14:creationId xmlns:p14="http://schemas.microsoft.com/office/powerpoint/2010/main" val="2373167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438B-E432-F346-F414-B2DAA7720264}"/>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04A1269A-D3E1-BA75-F6B5-12A4F0418E59}"/>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3" name="Picture 2" descr="Screenshot of import profile options for handling multi-matches.">
            <a:extLst>
              <a:ext uri="{FF2B5EF4-FFF2-40B4-BE49-F238E27FC236}">
                <a16:creationId xmlns:a16="http://schemas.microsoft.com/office/drawing/2014/main" id="{A20ECCEC-C3E1-E39B-77D5-D478BFE15918}"/>
              </a:ext>
            </a:extLst>
          </p:cNvPr>
          <p:cNvPicPr>
            <a:picLocks noChangeAspect="1"/>
          </p:cNvPicPr>
          <p:nvPr/>
        </p:nvPicPr>
        <p:blipFill>
          <a:blip r:embed="rId3"/>
          <a:stretch>
            <a:fillRect/>
          </a:stretch>
        </p:blipFill>
        <p:spPr>
          <a:xfrm>
            <a:off x="2590311" y="1335216"/>
            <a:ext cx="7011378" cy="2724530"/>
          </a:xfrm>
          <a:prstGeom prst="rect">
            <a:avLst/>
          </a:prstGeom>
        </p:spPr>
      </p:pic>
      <p:pic>
        <p:nvPicPr>
          <p:cNvPr id="4" name="Picture 3" descr="A close-up of a mosaic&#10;&#10;AI-generated content may be incorrect.">
            <a:extLst>
              <a:ext uri="{FF2B5EF4-FFF2-40B4-BE49-F238E27FC236}">
                <a16:creationId xmlns:a16="http://schemas.microsoft.com/office/drawing/2014/main" id="{B29D5D71-50A8-D96E-0676-DF155F115FE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949413" y="0"/>
            <a:ext cx="2451620" cy="6858000"/>
          </a:xfrm>
          <a:prstGeom prst="rect">
            <a:avLst/>
          </a:prstGeom>
        </p:spPr>
      </p:pic>
      <p:pic>
        <p:nvPicPr>
          <p:cNvPr id="5" name="Picture 4" descr="Screenshot of merge method to keep the existing bib record.">
            <a:extLst>
              <a:ext uri="{FF2B5EF4-FFF2-40B4-BE49-F238E27FC236}">
                <a16:creationId xmlns:a16="http://schemas.microsoft.com/office/drawing/2014/main" id="{E33B1F09-91DB-76A8-C105-AEC4A72E9B82}"/>
              </a:ext>
            </a:extLst>
          </p:cNvPr>
          <p:cNvPicPr>
            <a:picLocks noChangeAspect="1"/>
          </p:cNvPicPr>
          <p:nvPr/>
        </p:nvPicPr>
        <p:blipFill>
          <a:blip r:embed="rId5"/>
          <a:stretch>
            <a:fillRect/>
          </a:stretch>
        </p:blipFill>
        <p:spPr>
          <a:xfrm>
            <a:off x="3924210" y="4723217"/>
            <a:ext cx="4363059" cy="466790"/>
          </a:xfrm>
          <a:prstGeom prst="rect">
            <a:avLst/>
          </a:prstGeom>
        </p:spPr>
      </p:pic>
    </p:spTree>
    <p:extLst>
      <p:ext uri="{BB962C8B-B14F-4D97-AF65-F5344CB8AC3E}">
        <p14:creationId xmlns:p14="http://schemas.microsoft.com/office/powerpoint/2010/main" val="40484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24DA-8B2B-0E20-1016-9A7B16314A20}"/>
              </a:ext>
            </a:extLst>
          </p:cNvPr>
          <p:cNvSpPr>
            <a:spLocks noGrp="1"/>
          </p:cNvSpPr>
          <p:nvPr>
            <p:ph type="ctrTitle"/>
          </p:nvPr>
        </p:nvSpPr>
        <p:spPr>
          <a:xfrm>
            <a:off x="2018598" y="402200"/>
            <a:ext cx="8154804" cy="909486"/>
          </a:xfrm>
        </p:spPr>
        <p:txBody>
          <a:bodyPr vert="horz" lIns="91440" tIns="45720" rIns="91440" bIns="45720" rtlCol="0" anchor="t">
            <a:normAutofit/>
          </a:bodyPr>
          <a:lstStyle/>
          <a:p>
            <a:r>
              <a:rPr lang="en-US"/>
              <a:t>Summary</a:t>
            </a:r>
          </a:p>
        </p:txBody>
      </p:sp>
      <p:sp>
        <p:nvSpPr>
          <p:cNvPr id="3" name="Subtitle 2">
            <a:extLst>
              <a:ext uri="{FF2B5EF4-FFF2-40B4-BE49-F238E27FC236}">
                <a16:creationId xmlns:a16="http://schemas.microsoft.com/office/drawing/2014/main" id="{203C2B1F-46BA-64DE-8C8A-D7DB40D7ADC2}"/>
              </a:ext>
            </a:extLst>
          </p:cNvPr>
          <p:cNvSpPr>
            <a:spLocks noGrp="1"/>
          </p:cNvSpPr>
          <p:nvPr>
            <p:ph type="subTitle" idx="1"/>
          </p:nvPr>
        </p:nvSpPr>
        <p:spPr>
          <a:xfrm>
            <a:off x="3291825" y="1532641"/>
            <a:ext cx="7228349" cy="4794651"/>
          </a:xfrm>
        </p:spPr>
        <p:txBody>
          <a:bodyPr>
            <a:noAutofit/>
          </a:bodyPr>
          <a:lstStyle/>
          <a:p>
            <a:pPr algn="l"/>
            <a:endParaRPr lang="en-US" sz="3200"/>
          </a:p>
          <a:p>
            <a:pPr marL="457200" indent="-457200" algn="l">
              <a:lnSpc>
                <a:spcPct val="100000"/>
              </a:lnSpc>
              <a:spcBef>
                <a:spcPts val="0"/>
              </a:spcBef>
              <a:buFont typeface="Arial,Sans-Serif"/>
              <a:buChar char="•"/>
            </a:pPr>
            <a:r>
              <a:rPr lang="en-US" sz="3200"/>
              <a:t>Import profiles configuration </a:t>
            </a:r>
            <a:r>
              <a:rPr lang="en-US" sz="3200">
                <a:solidFill>
                  <a:srgbClr val="FFFFFF"/>
                </a:solidFill>
              </a:rPr>
              <a:t> </a:t>
            </a:r>
          </a:p>
          <a:p>
            <a:pPr marL="457200" indent="-457200" algn="l">
              <a:lnSpc>
                <a:spcPct val="100000"/>
              </a:lnSpc>
              <a:spcBef>
                <a:spcPts val="0"/>
              </a:spcBef>
              <a:buFont typeface="Arial,Sans-Serif"/>
              <a:buChar char="•"/>
            </a:pPr>
            <a:r>
              <a:rPr lang="en-US" sz="3200"/>
              <a:t>Primo NDE customization </a:t>
            </a:r>
            <a:r>
              <a:rPr lang="en-US" sz="3200">
                <a:solidFill>
                  <a:srgbClr val="FFFFFF"/>
                </a:solidFill>
              </a:rPr>
              <a:t> </a:t>
            </a:r>
          </a:p>
          <a:p>
            <a:pPr marL="457200" indent="-457200" algn="l">
              <a:lnSpc>
                <a:spcPct val="100000"/>
              </a:lnSpc>
              <a:spcBef>
                <a:spcPts val="0"/>
              </a:spcBef>
              <a:buFont typeface="Arial,Sans-Serif"/>
              <a:buChar char="•"/>
            </a:pPr>
            <a:r>
              <a:rPr lang="en-US" sz="3200">
                <a:solidFill>
                  <a:srgbClr val="FFFFFF"/>
                </a:solidFill>
                <a:ea typeface="+mn-lt"/>
                <a:cs typeface="+mn-lt"/>
              </a:rPr>
              <a:t>Dedicated GIL Area Inside GALILEO Admin </a:t>
            </a:r>
            <a:r>
              <a:rPr lang="en-US" sz="3200">
                <a:solidFill>
                  <a:srgbClr val="FFFFFF"/>
                </a:solidFill>
              </a:rPr>
              <a:t> </a:t>
            </a:r>
          </a:p>
          <a:p>
            <a:pPr marL="457200" indent="-457200" algn="l">
              <a:lnSpc>
                <a:spcPct val="100000"/>
              </a:lnSpc>
              <a:spcBef>
                <a:spcPts val="0"/>
              </a:spcBef>
              <a:buFont typeface="Arial,Sans-Serif"/>
              <a:buChar char="•"/>
            </a:pPr>
            <a:r>
              <a:rPr lang="en-US" sz="3200"/>
              <a:t>Upcoming projects on the GIL Roadmap.</a:t>
            </a:r>
            <a:endParaRPr lang="en-US" sz="3200">
              <a:solidFill>
                <a:srgbClr val="FFFFFF"/>
              </a:solidFill>
            </a:endParaRPr>
          </a:p>
          <a:p>
            <a:pPr algn="l">
              <a:lnSpc>
                <a:spcPct val="100000"/>
              </a:lnSpc>
              <a:spcBef>
                <a:spcPts val="0"/>
              </a:spcBef>
            </a:pPr>
            <a:endParaRPr lang="en-US" sz="1800">
              <a:solidFill>
                <a:srgbClr val="FFFFFF"/>
              </a:solidFill>
            </a:endParaRPr>
          </a:p>
          <a:p>
            <a:pPr algn="l"/>
            <a:endParaRPr lang="en-US" sz="3200"/>
          </a:p>
          <a:p>
            <a:pPr marL="457200" indent="-457200" algn="l">
              <a:buChar char="•"/>
            </a:pPr>
            <a:endParaRPr lang="en-US"/>
          </a:p>
        </p:txBody>
      </p:sp>
      <p:pic>
        <p:nvPicPr>
          <p:cNvPr id="5" name="Picture 4">
            <a:extLst>
              <a:ext uri="{FF2B5EF4-FFF2-40B4-BE49-F238E27FC236}">
                <a16:creationId xmlns:a16="http://schemas.microsoft.com/office/drawing/2014/main" id="{67A94B1C-869A-958C-D5B3-034B81743BDA}"/>
              </a:ext>
            </a:extLst>
          </p:cNvPr>
          <p:cNvPicPr>
            <a:picLocks noChangeAspect="1"/>
          </p:cNvPicPr>
          <p:nvPr/>
        </p:nvPicPr>
        <p:blipFill>
          <a:blip r:embed="rId2"/>
          <a:stretch>
            <a:fillRect/>
          </a:stretch>
        </p:blipFill>
        <p:spPr>
          <a:xfrm>
            <a:off x="142190" y="0"/>
            <a:ext cx="2451620" cy="6858000"/>
          </a:xfrm>
          <a:prstGeom prst="rect">
            <a:avLst/>
          </a:prstGeom>
        </p:spPr>
      </p:pic>
    </p:spTree>
    <p:extLst>
      <p:ext uri="{BB962C8B-B14F-4D97-AF65-F5344CB8AC3E}">
        <p14:creationId xmlns:p14="http://schemas.microsoft.com/office/powerpoint/2010/main" val="252486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95711-DE99-5AAD-627E-F4929982B769}"/>
            </a:ext>
          </a:extLst>
        </p:cNvPr>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296EBE92-54EC-6C5E-95AC-3C48EC05744E}"/>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4757" b="4982"/>
          <a:stretch>
            <a:fillRect/>
          </a:stretch>
        </p:blipFill>
        <p:spPr>
          <a:xfrm>
            <a:off x="8245123" y="3299064"/>
            <a:ext cx="3948289" cy="3561871"/>
          </a:xfrm>
          <a:prstGeom prst="rect">
            <a:avLst/>
          </a:prstGeom>
          <a:noFill/>
        </p:spPr>
      </p:pic>
      <p:sp>
        <p:nvSpPr>
          <p:cNvPr id="11" name="Title 13">
            <a:extLst>
              <a:ext uri="{FF2B5EF4-FFF2-40B4-BE49-F238E27FC236}">
                <a16:creationId xmlns:a16="http://schemas.microsoft.com/office/drawing/2014/main" id="{36EE4039-F6E1-D802-E026-581AFE3A4C0E}"/>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2" name="TextBox 1">
            <a:extLst>
              <a:ext uri="{FF2B5EF4-FFF2-40B4-BE49-F238E27FC236}">
                <a16:creationId xmlns:a16="http://schemas.microsoft.com/office/drawing/2014/main" id="{AB356A15-F7BD-B227-1859-C90AEBBDBB25}"/>
              </a:ext>
            </a:extLst>
          </p:cNvPr>
          <p:cNvSpPr txBox="1"/>
          <p:nvPr/>
        </p:nvSpPr>
        <p:spPr>
          <a:xfrm>
            <a:off x="2333" y="1057842"/>
            <a:ext cx="12187704" cy="2111216"/>
          </a:xfrm>
          <a:prstGeom prst="roundRect">
            <a:avLst/>
          </a:prstGeom>
          <a:noFill/>
          <a:ln w="57150">
            <a:solidFill>
              <a:schemeClr val="accent3"/>
            </a:solidFill>
          </a:ln>
        </p:spPr>
        <p:txBody>
          <a:bodyPr wrap="square" lIns="91440" tIns="45720" rIns="91440" bIns="45720" rtlCol="0" anchor="t">
            <a:spAutoFit/>
          </a:bodyPr>
          <a:lstStyle/>
          <a:p>
            <a:r>
              <a:rPr lang="en-US" sz="2800"/>
              <a:t>Cataloging Committee policies</a:t>
            </a:r>
          </a:p>
          <a:p>
            <a:endParaRPr lang="en-US"/>
          </a:p>
          <a:p>
            <a:r>
              <a:rPr lang="en-US"/>
              <a:t>USG MARC field policy: </a:t>
            </a:r>
            <a:r>
              <a:rPr lang="en-US">
                <a:hlinkClick r:id="rId3"/>
              </a:rPr>
              <a:t>https://docs.google.com/document/d/1rv7V41dcGCjSXP1wk0PxI9ZTbJFy6OV-/edit</a:t>
            </a:r>
            <a:endParaRPr lang="en-US"/>
          </a:p>
          <a:p>
            <a:endParaRPr lang="en-US"/>
          </a:p>
          <a:p>
            <a:r>
              <a:rPr lang="en-US"/>
              <a:t>Choice of Network Zone or Institution Zone: </a:t>
            </a:r>
            <a:r>
              <a:rPr lang="en-US">
                <a:hlinkClick r:id="rId4"/>
              </a:rPr>
              <a:t>https://docs.google.com/document/d/1hdAfr-7WepC4V9dSZMItYE73kNsvAUlPKgsEm8G1T0Y/edit?tab=t.0</a:t>
            </a:r>
            <a:endParaRPr lang="en-US"/>
          </a:p>
        </p:txBody>
      </p:sp>
      <p:sp>
        <p:nvSpPr>
          <p:cNvPr id="5" name="TextBox 4">
            <a:extLst>
              <a:ext uri="{FF2B5EF4-FFF2-40B4-BE49-F238E27FC236}">
                <a16:creationId xmlns:a16="http://schemas.microsoft.com/office/drawing/2014/main" id="{C3C43D94-467C-C6E9-F283-2DC529F95B04}"/>
              </a:ext>
            </a:extLst>
          </p:cNvPr>
          <p:cNvSpPr txBox="1"/>
          <p:nvPr/>
        </p:nvSpPr>
        <p:spPr>
          <a:xfrm>
            <a:off x="521212" y="4127565"/>
            <a:ext cx="4739281" cy="1908215"/>
          </a:xfrm>
          <a:prstGeom prst="rect">
            <a:avLst/>
          </a:prstGeom>
          <a:noFill/>
        </p:spPr>
        <p:txBody>
          <a:bodyPr wrap="square" lIns="91440" tIns="45720" rIns="91440" bIns="45720" anchor="t">
            <a:spAutoFit/>
          </a:bodyPr>
          <a:lstStyle/>
          <a:p>
            <a:r>
              <a:rPr lang="en-US"/>
              <a:t>email: simon@uga.edu </a:t>
            </a:r>
          </a:p>
          <a:p>
            <a:r>
              <a:rPr lang="en-US"/>
              <a:t>GIL Support ticket: </a:t>
            </a:r>
            <a:r>
              <a:rPr lang="en-US">
                <a:ea typeface="+mn-lt"/>
                <a:cs typeface="+mn-lt"/>
              </a:rPr>
              <a:t>helpdesk@usg.edu</a:t>
            </a:r>
            <a:endParaRPr lang="en-US"/>
          </a:p>
          <a:p>
            <a:endParaRPr lang="en-US"/>
          </a:p>
          <a:p>
            <a:endParaRPr lang="en-US" sz="3200"/>
          </a:p>
          <a:p>
            <a:r>
              <a:rPr lang="en-US" sz="3200"/>
              <a:t>Thanks!</a:t>
            </a:r>
            <a:endParaRPr lang="en-US"/>
          </a:p>
        </p:txBody>
      </p:sp>
    </p:spTree>
    <p:extLst>
      <p:ext uri="{BB962C8B-B14F-4D97-AF65-F5344CB8AC3E}">
        <p14:creationId xmlns:p14="http://schemas.microsoft.com/office/powerpoint/2010/main" val="38041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9A77C-7FF6-54BE-5AFB-0BFB6F80ED9D}"/>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15FBEA39-341B-4AF2-EE3D-B2C21EBF57B1}"/>
              </a:ext>
            </a:extLst>
          </p:cNvPr>
          <p:cNvSpPr>
            <a:spLocks noGrp="1"/>
          </p:cNvSpPr>
          <p:nvPr>
            <p:ph type="ctrTitle"/>
          </p:nvPr>
        </p:nvSpPr>
        <p:spPr>
          <a:xfrm>
            <a:off x="154206" y="216426"/>
            <a:ext cx="4064673" cy="3934950"/>
          </a:xfrm>
        </p:spPr>
        <p:txBody>
          <a:bodyPr vert="horz" lIns="91440" tIns="45720" rIns="91440" bIns="45720" rtlCol="0" anchor="t">
            <a:normAutofit/>
          </a:bodyPr>
          <a:lstStyle/>
          <a:p>
            <a:r>
              <a:rPr lang="en-US" sz="4600" b="0" kern="1200" spc="-100" baseline="0"/>
              <a:t>Primo NDE Customization</a:t>
            </a:r>
          </a:p>
          <a:p>
            <a:endParaRPr lang="en-US" sz="4600" b="0" kern="1200" spc="-100" baseline="0"/>
          </a:p>
        </p:txBody>
      </p:sp>
      <p:sp>
        <p:nvSpPr>
          <p:cNvPr id="26" name="Subtitle 2">
            <a:extLst>
              <a:ext uri="{FF2B5EF4-FFF2-40B4-BE49-F238E27FC236}">
                <a16:creationId xmlns:a16="http://schemas.microsoft.com/office/drawing/2014/main" id="{439EFBBE-2A65-EE11-A890-790FE3138537}"/>
              </a:ext>
            </a:extLst>
          </p:cNvPr>
          <p:cNvSpPr>
            <a:spLocks noGrp="1"/>
          </p:cNvSpPr>
          <p:nvPr>
            <p:ph type="subTitle" idx="1"/>
          </p:nvPr>
        </p:nvSpPr>
        <p:spPr>
          <a:xfrm>
            <a:off x="182880" y="4846320"/>
            <a:ext cx="4035999" cy="1380744"/>
          </a:xfrm>
        </p:spPr>
        <p:txBody>
          <a:bodyPr>
            <a:normAutofit/>
          </a:bodyPr>
          <a:lstStyle/>
          <a:p>
            <a:pPr algn="ctr"/>
            <a:r>
              <a:rPr lang="en-US" sz="2800"/>
              <a:t>Everything is fine.</a:t>
            </a:r>
          </a:p>
        </p:txBody>
      </p:sp>
      <p:pic>
        <p:nvPicPr>
          <p:cNvPr id="13" name="Picture 12" descr="A mosaic of a book and a magnifying glass&#10;&#10;AI-generated content may be incorrect.">
            <a:extLst>
              <a:ext uri="{FF2B5EF4-FFF2-40B4-BE49-F238E27FC236}">
                <a16:creationId xmlns:a16="http://schemas.microsoft.com/office/drawing/2014/main" id="{28EC322B-FAB9-08D4-67B4-528AEAF17F54}"/>
              </a:ext>
            </a:extLst>
          </p:cNvPr>
          <p:cNvPicPr>
            <a:picLocks noChangeAspect="1"/>
          </p:cNvPicPr>
          <p:nvPr/>
        </p:nvPicPr>
        <p:blipFill>
          <a:blip r:embed="rId2"/>
          <a:srcRect t="4813" b="4927"/>
          <a:stretch>
            <a:fillRect/>
          </a:stretch>
        </p:blipFill>
        <p:spPr>
          <a:xfrm>
            <a:off x="4914901" y="265176"/>
            <a:ext cx="7010400" cy="6327648"/>
          </a:xfrm>
          <a:custGeom>
            <a:avLst/>
            <a:gdLst>
              <a:gd name="connsiteX0" fmla="*/ 302565 w 7010400"/>
              <a:gd name="connsiteY0" fmla="*/ 0 h 6316602"/>
              <a:gd name="connsiteX1" fmla="*/ 6707835 w 7010400"/>
              <a:gd name="connsiteY1" fmla="*/ 0 h 6316602"/>
              <a:gd name="connsiteX2" fmla="*/ 7010400 w 7010400"/>
              <a:gd name="connsiteY2" fmla="*/ 302565 h 6316602"/>
              <a:gd name="connsiteX3" fmla="*/ 7010400 w 7010400"/>
              <a:gd name="connsiteY3" fmla="*/ 6014037 h 6316602"/>
              <a:gd name="connsiteX4" fmla="*/ 6707835 w 7010400"/>
              <a:gd name="connsiteY4" fmla="*/ 6316602 h 6316602"/>
              <a:gd name="connsiteX5" fmla="*/ 302565 w 7010400"/>
              <a:gd name="connsiteY5" fmla="*/ 6316602 h 6316602"/>
              <a:gd name="connsiteX6" fmla="*/ 0 w 7010400"/>
              <a:gd name="connsiteY6" fmla="*/ 6014037 h 6316602"/>
              <a:gd name="connsiteX7" fmla="*/ 0 w 7010400"/>
              <a:gd name="connsiteY7" fmla="*/ 302565 h 6316602"/>
              <a:gd name="connsiteX8" fmla="*/ 302565 w 7010400"/>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0400" h="6316602">
                <a:moveTo>
                  <a:pt x="302565" y="0"/>
                </a:moveTo>
                <a:lnTo>
                  <a:pt x="6707835" y="0"/>
                </a:lnTo>
                <a:cubicBezTo>
                  <a:pt x="6874937" y="0"/>
                  <a:pt x="7010400" y="135463"/>
                  <a:pt x="7010400" y="302565"/>
                </a:cubicBezTo>
                <a:lnTo>
                  <a:pt x="7010400" y="6014037"/>
                </a:lnTo>
                <a:cubicBezTo>
                  <a:pt x="7010400" y="6181139"/>
                  <a:pt x="6874937" y="6316602"/>
                  <a:pt x="6707835" y="6316602"/>
                </a:cubicBezTo>
                <a:lnTo>
                  <a:pt x="302565" y="6316602"/>
                </a:lnTo>
                <a:cubicBezTo>
                  <a:pt x="135463" y="6316602"/>
                  <a:pt x="0" y="6181139"/>
                  <a:pt x="0" y="6014037"/>
                </a:cubicBezTo>
                <a:lnTo>
                  <a:pt x="0" y="302565"/>
                </a:lnTo>
                <a:cubicBezTo>
                  <a:pt x="0" y="135463"/>
                  <a:pt x="135463" y="0"/>
                  <a:pt x="302565" y="0"/>
                </a:cubicBezTo>
                <a:close/>
              </a:path>
            </a:pathLst>
          </a:custGeom>
          <a:noFill/>
        </p:spPr>
      </p:pic>
    </p:spTree>
    <p:extLst>
      <p:ext uri="{BB962C8B-B14F-4D97-AF65-F5344CB8AC3E}">
        <p14:creationId xmlns:p14="http://schemas.microsoft.com/office/powerpoint/2010/main" val="363820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28F8-5E05-3512-F16A-729AB4171E0F}"/>
              </a:ext>
            </a:extLst>
          </p:cNvPr>
          <p:cNvSpPr>
            <a:spLocks noGrp="1"/>
          </p:cNvSpPr>
          <p:nvPr>
            <p:ph type="ctrTitle"/>
          </p:nvPr>
        </p:nvSpPr>
        <p:spPr>
          <a:xfrm>
            <a:off x="146008" y="5882854"/>
            <a:ext cx="11615732" cy="747170"/>
          </a:xfrm>
        </p:spPr>
        <p:txBody>
          <a:bodyPr>
            <a:normAutofit/>
          </a:bodyPr>
          <a:lstStyle/>
          <a:p>
            <a:pPr algn="ctr"/>
            <a:r>
              <a:rPr lang="en-US"/>
              <a:t>A new </a:t>
            </a:r>
            <a:r>
              <a:rPr lang="en-US">
                <a:solidFill>
                  <a:schemeClr val="tx1"/>
                </a:solidFill>
                <a:hlinkClick r:id="rId2">
                  <a:extLst>
                    <a:ext uri="{A12FA001-AC4F-418D-AE19-62706E023703}">
                      <ahyp:hlinkClr xmlns:ahyp="http://schemas.microsoft.com/office/drawing/2018/hyperlinkcolor" val="tx"/>
                    </a:ext>
                  </a:extLst>
                </a:hlinkClick>
              </a:rPr>
              <a:t>interface</a:t>
            </a:r>
          </a:p>
        </p:txBody>
      </p:sp>
      <p:pic>
        <p:nvPicPr>
          <p:cNvPr id="5" name="Picture Placeholder 4" descr="A screenshot of a computer&#10;&#10;AI-generated content may be incorrect.">
            <a:extLst>
              <a:ext uri="{FF2B5EF4-FFF2-40B4-BE49-F238E27FC236}">
                <a16:creationId xmlns:a16="http://schemas.microsoft.com/office/drawing/2014/main" id="{8E55033B-462D-32BB-338E-FE6234DF765A}"/>
              </a:ext>
            </a:extLst>
          </p:cNvPr>
          <p:cNvPicPr>
            <a:picLocks noGrp="1" noChangeAspect="1"/>
          </p:cNvPicPr>
          <p:nvPr>
            <p:ph type="pic" sz="quarter" idx="13"/>
          </p:nvPr>
        </p:nvPicPr>
        <p:blipFill>
          <a:blip r:embed="rId3"/>
          <a:srcRect t="1597" r="64" b="5174"/>
          <a:stretch>
            <a:fillRect/>
          </a:stretch>
        </p:blipFill>
        <p:spPr>
          <a:xfrm>
            <a:off x="274638" y="221875"/>
            <a:ext cx="11641609" cy="5668166"/>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4">
              <a:alphaModFix amt="70000"/>
            </a:blip>
            <a:srcRect/>
            <a:stretch>
              <a:fillRect/>
            </a:stretch>
          </a:blipFill>
        </p:spPr>
      </p:pic>
    </p:spTree>
    <p:extLst>
      <p:ext uri="{BB962C8B-B14F-4D97-AF65-F5344CB8AC3E}">
        <p14:creationId xmlns:p14="http://schemas.microsoft.com/office/powerpoint/2010/main" val="46563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07AE-9B4D-320A-0868-990129DB5E88}"/>
              </a:ext>
            </a:extLst>
          </p:cNvPr>
          <p:cNvSpPr>
            <a:spLocks noGrp="1"/>
          </p:cNvSpPr>
          <p:nvPr>
            <p:ph type="ctrTitle"/>
          </p:nvPr>
        </p:nvSpPr>
        <p:spPr>
          <a:xfrm>
            <a:off x="148382" y="192360"/>
            <a:ext cx="11775394" cy="986101"/>
          </a:xfrm>
        </p:spPr>
        <p:txBody>
          <a:bodyPr>
            <a:normAutofit/>
          </a:bodyPr>
          <a:lstStyle/>
          <a:p>
            <a:r>
              <a:rPr lang="en-US" sz="6000"/>
              <a:t>When will this happen?</a:t>
            </a:r>
          </a:p>
        </p:txBody>
      </p:sp>
      <p:sp>
        <p:nvSpPr>
          <p:cNvPr id="6" name="TextBox 5">
            <a:extLst>
              <a:ext uri="{FF2B5EF4-FFF2-40B4-BE49-F238E27FC236}">
                <a16:creationId xmlns:a16="http://schemas.microsoft.com/office/drawing/2014/main" id="{4C2D7D24-CD48-00B2-A73C-6CF07506867E}"/>
              </a:ext>
            </a:extLst>
          </p:cNvPr>
          <p:cNvSpPr txBox="1"/>
          <p:nvPr/>
        </p:nvSpPr>
        <p:spPr>
          <a:xfrm>
            <a:off x="482416" y="1337611"/>
            <a:ext cx="1039389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Ex Libris will be moving everyone over to NDE in January 2028</a:t>
            </a:r>
          </a:p>
          <a:p>
            <a:endParaRPr lang="en-US" sz="2400"/>
          </a:p>
          <a:p>
            <a:r>
              <a:rPr lang="en-US" sz="2400"/>
              <a:t>Customizations will occur throughout the rest of 2026 and Spring/Summer of 2027.</a:t>
            </a:r>
          </a:p>
          <a:p>
            <a:endParaRPr lang="en-US" sz="2400"/>
          </a:p>
          <a:p>
            <a:r>
              <a:rPr lang="en-US" sz="2400"/>
              <a:t>Staff and Faculty can explore and become familiar with NDE now, but full UX/instruction engagement will likely not happen until Spring 2027</a:t>
            </a:r>
          </a:p>
          <a:p>
            <a:endParaRPr lang="en-US" sz="2400"/>
          </a:p>
          <a:p>
            <a:endParaRPr lang="en-US" sz="2400"/>
          </a:p>
        </p:txBody>
      </p:sp>
      <p:pic>
        <p:nvPicPr>
          <p:cNvPr id="8" name="Picture 7">
            <a:extLst>
              <a:ext uri="{FF2B5EF4-FFF2-40B4-BE49-F238E27FC236}">
                <a16:creationId xmlns:a16="http://schemas.microsoft.com/office/drawing/2014/main" id="{AA4ECE37-0AD5-A460-799C-B6F89CD360BC}"/>
              </a:ext>
            </a:extLst>
          </p:cNvPr>
          <p:cNvPicPr>
            <a:picLocks noChangeAspect="1"/>
          </p:cNvPicPr>
          <p:nvPr/>
        </p:nvPicPr>
        <p:blipFill>
          <a:blip r:embed="rId2"/>
          <a:stretch>
            <a:fillRect/>
          </a:stretch>
        </p:blipFill>
        <p:spPr>
          <a:xfrm rot="16200000">
            <a:off x="4812512" y="-344127"/>
            <a:ext cx="2531507" cy="11866305"/>
          </a:xfrm>
          <a:prstGeom prst="rect">
            <a:avLst/>
          </a:prstGeom>
        </p:spPr>
      </p:pic>
    </p:spTree>
    <p:extLst>
      <p:ext uri="{BB962C8B-B14F-4D97-AF65-F5344CB8AC3E}">
        <p14:creationId xmlns:p14="http://schemas.microsoft.com/office/powerpoint/2010/main" val="118430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4C958-B568-98B2-D9DB-655F2E96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5B6EA-8363-C8F0-2DFD-618B719EF494}"/>
              </a:ext>
            </a:extLst>
          </p:cNvPr>
          <p:cNvSpPr>
            <a:spLocks noGrp="1"/>
          </p:cNvSpPr>
          <p:nvPr>
            <p:ph type="ctrTitle"/>
          </p:nvPr>
        </p:nvSpPr>
        <p:spPr>
          <a:xfrm>
            <a:off x="148382" y="192360"/>
            <a:ext cx="11775394" cy="986101"/>
          </a:xfrm>
        </p:spPr>
        <p:txBody>
          <a:bodyPr>
            <a:normAutofit/>
          </a:bodyPr>
          <a:lstStyle/>
          <a:p>
            <a:r>
              <a:rPr lang="en-US" sz="6000"/>
              <a:t>The more things change...</a:t>
            </a:r>
          </a:p>
        </p:txBody>
      </p:sp>
      <p:sp>
        <p:nvSpPr>
          <p:cNvPr id="6" name="TextBox 5">
            <a:extLst>
              <a:ext uri="{FF2B5EF4-FFF2-40B4-BE49-F238E27FC236}">
                <a16:creationId xmlns:a16="http://schemas.microsoft.com/office/drawing/2014/main" id="{6201F86C-EF8A-2469-0BFC-C2C94AF38F1F}"/>
              </a:ext>
            </a:extLst>
          </p:cNvPr>
          <p:cNvSpPr txBox="1"/>
          <p:nvPr/>
        </p:nvSpPr>
        <p:spPr>
          <a:xfrm>
            <a:off x="482416" y="1337611"/>
            <a:ext cx="103938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changes from current Primo VE:</a:t>
            </a:r>
          </a:p>
          <a:p>
            <a:endParaRPr lang="en-US" sz="2400"/>
          </a:p>
          <a:p>
            <a:pPr marL="285750" indent="-285750">
              <a:buFont typeface="Calibri"/>
              <a:buChar char="-"/>
            </a:pPr>
            <a:r>
              <a:rPr lang="en-US" sz="2400"/>
              <a:t>Homepage/Landing page text (HTML)</a:t>
            </a:r>
          </a:p>
          <a:p>
            <a:pPr marL="285750" indent="-285750">
              <a:buFont typeface="Calibri"/>
              <a:buChar char="-"/>
            </a:pPr>
            <a:r>
              <a:rPr lang="en-US" sz="2400"/>
              <a:t>Look and feel (CSS)</a:t>
            </a:r>
          </a:p>
          <a:p>
            <a:pPr marL="285750" indent="-285750">
              <a:buFont typeface="Calibri"/>
              <a:buChar char="-"/>
            </a:pPr>
            <a:r>
              <a:rPr lang="en-US" sz="2400"/>
              <a:t>Customizations (</a:t>
            </a:r>
            <a:r>
              <a:rPr lang="en-US" sz="2400" err="1"/>
              <a:t>Javascript</a:t>
            </a:r>
            <a:r>
              <a:rPr lang="en-US" sz="2400"/>
              <a:t>)</a:t>
            </a:r>
          </a:p>
          <a:p>
            <a:pPr marL="742950" lvl="1" indent="-285750">
              <a:buFont typeface="Courier New"/>
              <a:buChar char="o"/>
            </a:pPr>
            <a:r>
              <a:rPr lang="en-US" sz="2400"/>
              <a:t>Things like Banners, Chat Widgets, </a:t>
            </a:r>
            <a:r>
              <a:rPr lang="en-US" sz="2400" err="1"/>
              <a:t>HathiTrust</a:t>
            </a:r>
            <a:r>
              <a:rPr lang="en-US" sz="2400"/>
              <a:t> links, etc.</a:t>
            </a:r>
          </a:p>
        </p:txBody>
      </p:sp>
      <p:pic>
        <p:nvPicPr>
          <p:cNvPr id="8" name="Picture 7">
            <a:extLst>
              <a:ext uri="{FF2B5EF4-FFF2-40B4-BE49-F238E27FC236}">
                <a16:creationId xmlns:a16="http://schemas.microsoft.com/office/drawing/2014/main" id="{4FFC75F8-EDAF-C6C6-AD72-93B8CFBC41C4}"/>
              </a:ext>
            </a:extLst>
          </p:cNvPr>
          <p:cNvPicPr>
            <a:picLocks noChangeAspect="1"/>
          </p:cNvPicPr>
          <p:nvPr/>
        </p:nvPicPr>
        <p:blipFill>
          <a:blip r:embed="rId2"/>
          <a:stretch>
            <a:fillRect/>
          </a:stretch>
        </p:blipFill>
        <p:spPr>
          <a:xfrm rot="16200000">
            <a:off x="4812512" y="-344127"/>
            <a:ext cx="2531507" cy="11866305"/>
          </a:xfrm>
          <a:prstGeom prst="rect">
            <a:avLst/>
          </a:prstGeom>
        </p:spPr>
      </p:pic>
    </p:spTree>
    <p:extLst>
      <p:ext uri="{BB962C8B-B14F-4D97-AF65-F5344CB8AC3E}">
        <p14:creationId xmlns:p14="http://schemas.microsoft.com/office/powerpoint/2010/main" val="1715112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4B317-1E18-7B5D-6EA9-9351BAA97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DFA5B-49D7-714E-9B22-1D290EB82188}"/>
              </a:ext>
            </a:extLst>
          </p:cNvPr>
          <p:cNvSpPr>
            <a:spLocks noGrp="1"/>
          </p:cNvSpPr>
          <p:nvPr>
            <p:ph type="ctrTitle"/>
          </p:nvPr>
        </p:nvSpPr>
        <p:spPr>
          <a:xfrm>
            <a:off x="148382" y="192360"/>
            <a:ext cx="11775394" cy="986101"/>
          </a:xfrm>
        </p:spPr>
        <p:txBody>
          <a:bodyPr>
            <a:normAutofit/>
          </a:bodyPr>
          <a:lstStyle/>
          <a:p>
            <a:r>
              <a:rPr lang="en-US" sz="6000"/>
              <a:t>The more they stay the same.</a:t>
            </a:r>
            <a:endParaRPr lang="en-US"/>
          </a:p>
        </p:txBody>
      </p:sp>
      <p:sp>
        <p:nvSpPr>
          <p:cNvPr id="6" name="TextBox 5">
            <a:extLst>
              <a:ext uri="{FF2B5EF4-FFF2-40B4-BE49-F238E27FC236}">
                <a16:creationId xmlns:a16="http://schemas.microsoft.com/office/drawing/2014/main" id="{EDE4E5DF-5347-943D-3C12-4D9F9A6E6567}"/>
              </a:ext>
            </a:extLst>
          </p:cNvPr>
          <p:cNvSpPr txBox="1"/>
          <p:nvPr/>
        </p:nvSpPr>
        <p:spPr>
          <a:xfrm>
            <a:off x="482416" y="1337611"/>
            <a:ext cx="1039389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does NOT change from current Primo VE:</a:t>
            </a:r>
          </a:p>
          <a:p>
            <a:endParaRPr lang="en-US" sz="2400"/>
          </a:p>
          <a:p>
            <a:pPr marL="285750" indent="-285750">
              <a:buFont typeface="Calibri"/>
              <a:buChar char="-"/>
            </a:pPr>
            <a:r>
              <a:rPr lang="en-US" sz="2400"/>
              <a:t>Normalization Rules – how the records appear on the page</a:t>
            </a:r>
          </a:p>
          <a:p>
            <a:pPr marL="742950" lvl="1" indent="-285750">
              <a:buFont typeface="Courier New"/>
              <a:buChar char="o"/>
            </a:pPr>
            <a:r>
              <a:rPr lang="en-US" sz="2400"/>
              <a:t>Both Brief and Full records displays</a:t>
            </a:r>
          </a:p>
          <a:p>
            <a:pPr marL="285750" indent="-285750">
              <a:buFont typeface="Calibri"/>
              <a:buChar char="-"/>
            </a:pPr>
            <a:r>
              <a:rPr lang="en-US" sz="2400"/>
              <a:t>Search Scopes</a:t>
            </a:r>
          </a:p>
          <a:p>
            <a:pPr marL="742950" lvl="1" indent="-285750">
              <a:buFont typeface="Courier New"/>
              <a:buChar char="o"/>
            </a:pPr>
            <a:r>
              <a:rPr lang="en-US" sz="2400"/>
              <a:t>Currently "My Institution", "USG/GIL Express", local scopes</a:t>
            </a:r>
          </a:p>
          <a:p>
            <a:pPr marL="285750" indent="-285750">
              <a:buFont typeface="Calibri"/>
              <a:buChar char="-"/>
            </a:pPr>
            <a:r>
              <a:rPr lang="en-US" sz="2400"/>
              <a:t>Authentication</a:t>
            </a:r>
          </a:p>
          <a:p>
            <a:pPr marL="742950" lvl="1" indent="-285750">
              <a:buFont typeface="Courier New"/>
              <a:buChar char="o"/>
            </a:pPr>
            <a:r>
              <a:rPr lang="en-US" sz="2400"/>
              <a:t>Kevin Cottrell's blood pressure is safe</a:t>
            </a:r>
          </a:p>
          <a:p>
            <a:pPr marL="285750" indent="-285750">
              <a:buFont typeface="Calibri"/>
              <a:buChar char="-"/>
            </a:pPr>
            <a:r>
              <a:rPr lang="en-US" sz="2400"/>
              <a:t>Most other configurations found in Alma-&gt;Configuration-&gt;Views</a:t>
            </a:r>
          </a:p>
        </p:txBody>
      </p:sp>
      <p:pic>
        <p:nvPicPr>
          <p:cNvPr id="4" name="Picture 3" descr="A screenshot of a phone&#10;&#10;AI-generated content may be incorrect.">
            <a:extLst>
              <a:ext uri="{FF2B5EF4-FFF2-40B4-BE49-F238E27FC236}">
                <a16:creationId xmlns:a16="http://schemas.microsoft.com/office/drawing/2014/main" id="{C30BB20C-FCB0-4959-8568-4DF071F3BF7C}"/>
              </a:ext>
            </a:extLst>
          </p:cNvPr>
          <p:cNvPicPr>
            <a:picLocks noChangeAspect="1"/>
          </p:cNvPicPr>
          <p:nvPr/>
        </p:nvPicPr>
        <p:blipFill>
          <a:blip r:embed="rId2"/>
          <a:stretch>
            <a:fillRect/>
          </a:stretch>
        </p:blipFill>
        <p:spPr>
          <a:xfrm>
            <a:off x="0" y="5235686"/>
            <a:ext cx="12192000" cy="1302756"/>
          </a:xfrm>
          <a:prstGeom prst="rect">
            <a:avLst/>
          </a:prstGeom>
        </p:spPr>
      </p:pic>
    </p:spTree>
    <p:extLst>
      <p:ext uri="{BB962C8B-B14F-4D97-AF65-F5344CB8AC3E}">
        <p14:creationId xmlns:p14="http://schemas.microsoft.com/office/powerpoint/2010/main" val="1691364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1094-EB4E-3F74-C7FC-B4DAF8C46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C0113-852B-8D6F-2CA1-FCE3D06CD081}"/>
              </a:ext>
            </a:extLst>
          </p:cNvPr>
          <p:cNvSpPr>
            <a:spLocks noGrp="1"/>
          </p:cNvSpPr>
          <p:nvPr>
            <p:ph type="ctrTitle"/>
          </p:nvPr>
        </p:nvSpPr>
        <p:spPr>
          <a:xfrm>
            <a:off x="2077962" y="192360"/>
            <a:ext cx="9845814" cy="986101"/>
          </a:xfrm>
        </p:spPr>
        <p:txBody>
          <a:bodyPr>
            <a:normAutofit fontScale="90000"/>
          </a:bodyPr>
          <a:lstStyle/>
          <a:p>
            <a:r>
              <a:rPr lang="en-US" sz="6000"/>
              <a:t>That sounds like a lot of work.</a:t>
            </a:r>
            <a:endParaRPr lang="en-US"/>
          </a:p>
        </p:txBody>
      </p:sp>
      <p:sp>
        <p:nvSpPr>
          <p:cNvPr id="6" name="TextBox 5">
            <a:extLst>
              <a:ext uri="{FF2B5EF4-FFF2-40B4-BE49-F238E27FC236}">
                <a16:creationId xmlns:a16="http://schemas.microsoft.com/office/drawing/2014/main" id="{F132E218-FD5D-62F4-40EF-8DD3B8C43439}"/>
              </a:ext>
            </a:extLst>
          </p:cNvPr>
          <p:cNvSpPr txBox="1"/>
          <p:nvPr/>
        </p:nvSpPr>
        <p:spPr>
          <a:xfrm>
            <a:off x="2080158" y="1183982"/>
            <a:ext cx="994530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True, but thankfully, it's not </a:t>
            </a:r>
            <a:r>
              <a:rPr lang="en-US" sz="2400" i="1"/>
              <a:t>your </a:t>
            </a:r>
            <a:r>
              <a:rPr lang="en-US" sz="2400"/>
              <a:t>problem – it's </a:t>
            </a:r>
            <a:r>
              <a:rPr lang="en-US" sz="2400" i="1"/>
              <a:t>mine </a:t>
            </a:r>
            <a:r>
              <a:rPr lang="en-US" sz="2400"/>
              <a:t>(wait...):</a:t>
            </a:r>
          </a:p>
          <a:p>
            <a:endParaRPr lang="en-US" sz="2400"/>
          </a:p>
          <a:p>
            <a:r>
              <a:rPr lang="en-US" sz="2400"/>
              <a:t>Like with Primo VE, Ex Libris has created a development environment that can be used for the HTML, CSS, and JS customizations that we will need, called </a:t>
            </a:r>
            <a:r>
              <a:rPr lang="en-US" sz="2400" err="1"/>
              <a:t>customModule</a:t>
            </a:r>
            <a:r>
              <a:rPr lang="en-US" sz="2400"/>
              <a:t>-main</a:t>
            </a:r>
          </a:p>
          <a:p>
            <a:endParaRPr lang="en-US" sz="2400"/>
          </a:p>
          <a:p>
            <a:r>
              <a:rPr lang="en-US" sz="2400"/>
              <a:t>So, the process we currently have will stay in place – GIL Support will maintain Primo changes/packages in a central repository so we can have one correct and updated source.  This will be done through tickets and/or through the OPAC/Discovery committee.</a:t>
            </a:r>
          </a:p>
        </p:txBody>
      </p:sp>
      <p:pic>
        <p:nvPicPr>
          <p:cNvPr id="5" name="Picture 4">
            <a:extLst>
              <a:ext uri="{FF2B5EF4-FFF2-40B4-BE49-F238E27FC236}">
                <a16:creationId xmlns:a16="http://schemas.microsoft.com/office/drawing/2014/main" id="{279A316F-E17E-CF4B-8CEF-2121E9309C44}"/>
              </a:ext>
            </a:extLst>
          </p:cNvPr>
          <p:cNvPicPr>
            <a:picLocks noChangeAspect="1"/>
          </p:cNvPicPr>
          <p:nvPr/>
        </p:nvPicPr>
        <p:blipFill>
          <a:blip r:embed="rId2"/>
          <a:stretch>
            <a:fillRect/>
          </a:stretch>
        </p:blipFill>
        <p:spPr>
          <a:xfrm rot="10800000">
            <a:off x="-177358" y="0"/>
            <a:ext cx="2451620" cy="6858000"/>
          </a:xfrm>
          <a:prstGeom prst="rect">
            <a:avLst/>
          </a:prstGeom>
        </p:spPr>
      </p:pic>
    </p:spTree>
    <p:extLst>
      <p:ext uri="{BB962C8B-B14F-4D97-AF65-F5344CB8AC3E}">
        <p14:creationId xmlns:p14="http://schemas.microsoft.com/office/powerpoint/2010/main" val="278779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018E-7DCB-591B-C47B-B11385C28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E6ABE-66EF-8B6B-332D-9553C6D79166}"/>
              </a:ext>
            </a:extLst>
          </p:cNvPr>
          <p:cNvSpPr>
            <a:spLocks noGrp="1"/>
          </p:cNvSpPr>
          <p:nvPr>
            <p:ph type="ctrTitle"/>
          </p:nvPr>
        </p:nvSpPr>
        <p:spPr>
          <a:xfrm>
            <a:off x="449494" y="167779"/>
            <a:ext cx="9845814" cy="986101"/>
          </a:xfrm>
        </p:spPr>
        <p:txBody>
          <a:bodyPr>
            <a:normAutofit/>
          </a:bodyPr>
          <a:lstStyle/>
          <a:p>
            <a:r>
              <a:rPr lang="en-US" sz="6000"/>
              <a:t>We have already started</a:t>
            </a:r>
            <a:endParaRPr lang="en-US"/>
          </a:p>
        </p:txBody>
      </p:sp>
      <p:sp>
        <p:nvSpPr>
          <p:cNvPr id="6" name="TextBox 5">
            <a:extLst>
              <a:ext uri="{FF2B5EF4-FFF2-40B4-BE49-F238E27FC236}">
                <a16:creationId xmlns:a16="http://schemas.microsoft.com/office/drawing/2014/main" id="{5120FD1F-E1F6-643D-0233-95E85C0CA3C5}"/>
              </a:ext>
            </a:extLst>
          </p:cNvPr>
          <p:cNvSpPr txBox="1"/>
          <p:nvPr/>
        </p:nvSpPr>
        <p:spPr>
          <a:xfrm>
            <a:off x="353368" y="1159401"/>
            <a:ext cx="9945303"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What has been done so far - </a:t>
            </a:r>
          </a:p>
          <a:p>
            <a:pPr marL="342900" indent="-342900">
              <a:buFont typeface="Calibri"/>
              <a:buChar char="-"/>
            </a:pPr>
            <a:r>
              <a:rPr lang="en-US" sz="2400"/>
              <a:t>Everyone has a production NDE view to test with</a:t>
            </a:r>
          </a:p>
          <a:p>
            <a:pPr marL="800100" lvl="1" indent="-342900">
              <a:buFont typeface="Courier New"/>
              <a:buChar char="o"/>
            </a:pPr>
            <a:r>
              <a:rPr lang="en-US" sz="2400"/>
              <a:t>This does not conflict with the current VE view.</a:t>
            </a:r>
          </a:p>
          <a:p>
            <a:pPr marL="800100" lvl="1" indent="-342900">
              <a:buFont typeface="Courier New"/>
              <a:buChar char="o"/>
            </a:pPr>
            <a:r>
              <a:rPr lang="en-US" sz="2400"/>
              <a:t>It can be found in your Config-&gt;Views-&gt;More Actions-&gt;Go to View</a:t>
            </a:r>
          </a:p>
          <a:p>
            <a:pPr marL="342900" indent="-342900">
              <a:buFont typeface="Calibri"/>
              <a:buChar char="-"/>
            </a:pPr>
            <a:r>
              <a:rPr lang="en-US" sz="2400"/>
              <a:t>The development environment has been set up</a:t>
            </a:r>
          </a:p>
          <a:p>
            <a:pPr marL="800100" lvl="1" indent="-342900">
              <a:buFont typeface="Courier New"/>
              <a:buChar char="o"/>
            </a:pPr>
            <a:r>
              <a:rPr lang="en-US" sz="2400"/>
              <a:t>Including with a script to change the target view on the dev server.</a:t>
            </a:r>
          </a:p>
          <a:p>
            <a:pPr marL="342900" indent="-342900">
              <a:buFont typeface="Calibri"/>
              <a:buChar char="-"/>
            </a:pPr>
            <a:r>
              <a:rPr lang="en-US" sz="2400"/>
              <a:t>Some changes to the UGA Landing page HTML</a:t>
            </a:r>
          </a:p>
          <a:p>
            <a:pPr marL="800100" lvl="1" indent="-342900">
              <a:buFont typeface="Courier New"/>
              <a:buChar char="o"/>
            </a:pPr>
            <a:r>
              <a:rPr lang="en-US" sz="2400"/>
              <a:t>Opening Hours/Ask a Librarian/Study Room links are now active</a:t>
            </a:r>
          </a:p>
          <a:p>
            <a:pPr marL="800100" lvl="1" indent="-342900">
              <a:buFont typeface="Courier New"/>
              <a:buChar char="o"/>
            </a:pPr>
            <a:r>
              <a:rPr lang="en-US" sz="2400"/>
              <a:t>"</a:t>
            </a:r>
            <a:r>
              <a:rPr lang="en-US" sz="2400" err="1"/>
              <a:t>Announcments</a:t>
            </a:r>
            <a:r>
              <a:rPr lang="en-US" sz="2400"/>
              <a:t>" and "About" have been changed</a:t>
            </a:r>
          </a:p>
          <a:p>
            <a:pPr marL="800100" lvl="1" indent="-342900">
              <a:buFont typeface="Courier New"/>
              <a:buChar char="o"/>
            </a:pPr>
            <a:r>
              <a:rPr lang="en-US" sz="2400"/>
              <a:t>I plan to meet with other Institutions over the summer to get their desired changes for the Home/Landing page HTML and CSS.</a:t>
            </a:r>
          </a:p>
          <a:p>
            <a:pPr marL="342900" indent="-342900">
              <a:buFont typeface="Calibri"/>
              <a:buChar char="-"/>
            </a:pPr>
            <a:endParaRPr lang="en-US" sz="2400"/>
          </a:p>
          <a:p>
            <a:pPr marL="800100" lvl="1" indent="-342900">
              <a:buFont typeface="Courier New"/>
              <a:buChar char="o"/>
            </a:pPr>
            <a:endParaRPr lang="en-US" sz="2400"/>
          </a:p>
          <a:p>
            <a:endParaRPr lang="en-US" sz="2400"/>
          </a:p>
          <a:p>
            <a:endParaRPr lang="en-US" sz="2400"/>
          </a:p>
        </p:txBody>
      </p:sp>
      <p:pic>
        <p:nvPicPr>
          <p:cNvPr id="5" name="Picture 4">
            <a:extLst>
              <a:ext uri="{FF2B5EF4-FFF2-40B4-BE49-F238E27FC236}">
                <a16:creationId xmlns:a16="http://schemas.microsoft.com/office/drawing/2014/main" id="{D92D1503-3BCD-D169-5D5A-C5ADAAE43108}"/>
              </a:ext>
            </a:extLst>
          </p:cNvPr>
          <p:cNvPicPr>
            <a:picLocks noChangeAspect="1"/>
          </p:cNvPicPr>
          <p:nvPr/>
        </p:nvPicPr>
        <p:blipFill>
          <a:blip r:embed="rId3"/>
          <a:stretch>
            <a:fillRect/>
          </a:stretch>
        </p:blipFill>
        <p:spPr>
          <a:xfrm>
            <a:off x="10072771" y="0"/>
            <a:ext cx="2451620" cy="6858000"/>
          </a:xfrm>
          <a:prstGeom prst="rect">
            <a:avLst/>
          </a:prstGeom>
        </p:spPr>
      </p:pic>
    </p:spTree>
    <p:extLst>
      <p:ext uri="{BB962C8B-B14F-4D97-AF65-F5344CB8AC3E}">
        <p14:creationId xmlns:p14="http://schemas.microsoft.com/office/powerpoint/2010/main" val="1423144529"/>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DCBFE-7FBA-F14D-E1F8-FB07C7FD4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A9506-3FFB-35AA-EDAB-2DF1210147D8}"/>
              </a:ext>
            </a:extLst>
          </p:cNvPr>
          <p:cNvSpPr>
            <a:spLocks noGrp="1"/>
          </p:cNvSpPr>
          <p:nvPr>
            <p:ph type="ctrTitle"/>
          </p:nvPr>
        </p:nvSpPr>
        <p:spPr>
          <a:xfrm>
            <a:off x="449494" y="167779"/>
            <a:ext cx="9845814" cy="986101"/>
          </a:xfrm>
        </p:spPr>
        <p:txBody>
          <a:bodyPr>
            <a:normAutofit/>
          </a:bodyPr>
          <a:lstStyle/>
          <a:p>
            <a:r>
              <a:rPr lang="en-US" sz="6000"/>
              <a:t>What remains</a:t>
            </a:r>
          </a:p>
        </p:txBody>
      </p:sp>
      <p:pic>
        <p:nvPicPr>
          <p:cNvPr id="5" name="Picture 4">
            <a:extLst>
              <a:ext uri="{FF2B5EF4-FFF2-40B4-BE49-F238E27FC236}">
                <a16:creationId xmlns:a16="http://schemas.microsoft.com/office/drawing/2014/main" id="{2F4CF1C9-C4F3-3CDE-A540-8C3166406CEB}"/>
              </a:ext>
            </a:extLst>
          </p:cNvPr>
          <p:cNvPicPr>
            <a:picLocks noChangeAspect="1"/>
          </p:cNvPicPr>
          <p:nvPr/>
        </p:nvPicPr>
        <p:blipFill>
          <a:blip r:embed="rId2"/>
          <a:stretch>
            <a:fillRect/>
          </a:stretch>
        </p:blipFill>
        <p:spPr>
          <a:xfrm>
            <a:off x="10072771" y="0"/>
            <a:ext cx="2451620" cy="6858000"/>
          </a:xfrm>
          <a:prstGeom prst="rect">
            <a:avLst/>
          </a:prstGeom>
        </p:spPr>
      </p:pic>
      <p:sp>
        <p:nvSpPr>
          <p:cNvPr id="3" name="TextBox 2">
            <a:extLst>
              <a:ext uri="{FF2B5EF4-FFF2-40B4-BE49-F238E27FC236}">
                <a16:creationId xmlns:a16="http://schemas.microsoft.com/office/drawing/2014/main" id="{6FC7CE52-B8BD-0D35-593E-3411EC51C80B}"/>
              </a:ext>
            </a:extLst>
          </p:cNvPr>
          <p:cNvSpPr txBox="1"/>
          <p:nvPr/>
        </p:nvSpPr>
        <p:spPr>
          <a:xfrm>
            <a:off x="339884" y="1238935"/>
            <a:ext cx="954966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400"/>
              <a:t>Central Package (NZ) and Institutional CSS</a:t>
            </a:r>
          </a:p>
          <a:p>
            <a:pPr marL="285750" indent="-285750">
              <a:buFont typeface="Calibri"/>
              <a:buChar char="-"/>
            </a:pPr>
            <a:r>
              <a:rPr lang="en-US" sz="2400"/>
              <a:t>Central and Institutional JavaScript customizations</a:t>
            </a:r>
          </a:p>
          <a:p>
            <a:pPr marL="742950" lvl="1" indent="-285750">
              <a:buFont typeface="Courier New"/>
              <a:buChar char="o"/>
            </a:pPr>
            <a:r>
              <a:rPr lang="en-US" sz="2400"/>
              <a:t>A lot of third-party add-ons have already been developed</a:t>
            </a:r>
          </a:p>
          <a:p>
            <a:pPr marL="1200150" lvl="2" indent="-285750">
              <a:buFont typeface="Wingdings"/>
              <a:buChar char="§"/>
            </a:pPr>
            <a:r>
              <a:rPr lang="en-US" sz="2400"/>
              <a:t>Third-Iron/</a:t>
            </a:r>
            <a:r>
              <a:rPr lang="en-US" sz="2400" err="1"/>
              <a:t>Browzine</a:t>
            </a:r>
            <a:endParaRPr lang="en-US" sz="2400"/>
          </a:p>
          <a:p>
            <a:pPr marL="1200150" lvl="2" indent="-285750">
              <a:buFont typeface="Wingdings"/>
              <a:buChar char="§"/>
            </a:pPr>
            <a:r>
              <a:rPr lang="en-US" sz="2400" err="1"/>
              <a:t>StackMap</a:t>
            </a:r>
            <a:endParaRPr lang="en-US" sz="2400"/>
          </a:p>
          <a:p>
            <a:pPr marL="742950" lvl="1" indent="-285750">
              <a:buFont typeface="Courier New"/>
              <a:buChar char="o"/>
            </a:pPr>
            <a:r>
              <a:rPr lang="en-US" sz="2400"/>
              <a:t>Many others have already been developed by other groups that have gone live with NDE.</a:t>
            </a:r>
          </a:p>
          <a:p>
            <a:pPr marL="1200150" lvl="2" indent="-285750">
              <a:buFont typeface="Wingdings"/>
              <a:buChar char="§"/>
            </a:pPr>
            <a:r>
              <a:rPr lang="en-US" sz="2400" err="1"/>
              <a:t>HathiTrust</a:t>
            </a:r>
            <a:endParaRPr lang="en-US" sz="2400"/>
          </a:p>
          <a:p>
            <a:pPr marL="1200150" lvl="2" indent="-285750">
              <a:buFont typeface="Wingdings"/>
              <a:buChar char="§"/>
            </a:pPr>
            <a:r>
              <a:rPr lang="en-US" sz="2400"/>
              <a:t>AEON</a:t>
            </a:r>
          </a:p>
          <a:p>
            <a:pPr marL="742950" lvl="1" indent="-285750">
              <a:buFont typeface="Courier New"/>
              <a:buChar char="o"/>
            </a:pPr>
            <a:r>
              <a:rPr lang="en-US" sz="2400"/>
              <a:t>Yet more are currently in development.</a:t>
            </a:r>
          </a:p>
          <a:p>
            <a:pPr marL="1200150" lvl="2" indent="-285750">
              <a:buFont typeface="Wingdings"/>
              <a:buChar char="§"/>
            </a:pPr>
            <a:r>
              <a:rPr lang="en-US" sz="2400" err="1"/>
              <a:t>Springshare</a:t>
            </a:r>
            <a:r>
              <a:rPr lang="en-US" sz="2400"/>
              <a:t> chat widget.</a:t>
            </a:r>
          </a:p>
        </p:txBody>
      </p:sp>
    </p:spTree>
    <p:extLst>
      <p:ext uri="{BB962C8B-B14F-4D97-AF65-F5344CB8AC3E}">
        <p14:creationId xmlns:p14="http://schemas.microsoft.com/office/powerpoint/2010/main" val="1170467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CD49-9081-6A16-9532-2E9B15EC1B69}"/>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D846D34-AEAD-229C-7F34-2A5F21E7EF4E}"/>
              </a:ext>
            </a:extLst>
          </p:cNvPr>
          <p:cNvSpPr>
            <a:spLocks noGrp="1"/>
          </p:cNvSpPr>
          <p:nvPr>
            <p:ph type="ctrTitle"/>
          </p:nvPr>
        </p:nvSpPr>
        <p:spPr>
          <a:xfrm>
            <a:off x="180183" y="251062"/>
            <a:ext cx="4030037" cy="3900314"/>
          </a:xfrm>
        </p:spPr>
        <p:txBody>
          <a:bodyPr vert="horz" lIns="91440" tIns="45720" rIns="91440" bIns="45720" rtlCol="0" anchor="t">
            <a:normAutofit/>
          </a:bodyPr>
          <a:lstStyle/>
          <a:p>
            <a:r>
              <a:rPr lang="en-US">
                <a:ea typeface="+mj-lt"/>
                <a:cs typeface="+mj-lt"/>
              </a:rPr>
              <a:t>Dedicated </a:t>
            </a:r>
            <a:r>
              <a:rPr lang="en-US" b="0" kern="1200" spc="-100" baseline="0">
                <a:ea typeface="+mj-lt"/>
                <a:cs typeface="+mj-lt"/>
              </a:rPr>
              <a:t>GIL </a:t>
            </a:r>
            <a:r>
              <a:rPr lang="en-US">
                <a:ea typeface="+mj-lt"/>
                <a:cs typeface="+mj-lt"/>
              </a:rPr>
              <a:t>Area Inside</a:t>
            </a:r>
            <a:endParaRPr lang="en-US"/>
          </a:p>
          <a:p>
            <a:r>
              <a:rPr lang="en-US">
                <a:ea typeface="+mj-lt"/>
                <a:cs typeface="+mj-lt"/>
              </a:rPr>
              <a:t>GALILEO </a:t>
            </a:r>
            <a:r>
              <a:rPr lang="en-US" b="0" kern="1200" spc="-100" baseline="0">
                <a:ea typeface="+mj-lt"/>
                <a:cs typeface="+mj-lt"/>
              </a:rPr>
              <a:t>Admin </a:t>
            </a:r>
            <a:r>
              <a:rPr lang="en-US" b="0" kern="1200" spc="-100" baseline="0"/>
              <a:t> </a:t>
            </a:r>
            <a:endParaRPr lang="en-US"/>
          </a:p>
          <a:p>
            <a:endParaRPr lang="en-US" b="0" kern="1200" spc="-100" baseline="0"/>
          </a:p>
          <a:p>
            <a:endParaRPr lang="en-US" b="0" kern="1200" spc="-100" baseline="0"/>
          </a:p>
        </p:txBody>
      </p:sp>
      <p:sp>
        <p:nvSpPr>
          <p:cNvPr id="24" name="Subtitle 2">
            <a:extLst>
              <a:ext uri="{FF2B5EF4-FFF2-40B4-BE49-F238E27FC236}">
                <a16:creationId xmlns:a16="http://schemas.microsoft.com/office/drawing/2014/main" id="{3B296357-B7BF-958D-DFF5-612CE2979AFE}"/>
              </a:ext>
            </a:extLst>
          </p:cNvPr>
          <p:cNvSpPr>
            <a:spLocks noGrp="1"/>
          </p:cNvSpPr>
          <p:nvPr>
            <p:ph type="subTitle" idx="1"/>
          </p:nvPr>
        </p:nvSpPr>
        <p:spPr>
          <a:xfrm>
            <a:off x="182880" y="4846320"/>
            <a:ext cx="4035999" cy="1380744"/>
          </a:xfrm>
        </p:spPr>
        <p:txBody>
          <a:bodyPr/>
          <a:lstStyle/>
          <a:p>
            <a:endParaRPr lang="en-US"/>
          </a:p>
        </p:txBody>
      </p:sp>
      <p:pic>
        <p:nvPicPr>
          <p:cNvPr id="7" name="Picture 6" descr="A close-up of a computer screen&#10;&#10;AI-generated content may be incorrect.">
            <a:extLst>
              <a:ext uri="{FF2B5EF4-FFF2-40B4-BE49-F238E27FC236}">
                <a16:creationId xmlns:a16="http://schemas.microsoft.com/office/drawing/2014/main" id="{4ED67752-099E-4B39-2C20-A46D4827CAA9}"/>
              </a:ext>
            </a:extLst>
          </p:cNvPr>
          <p:cNvPicPr>
            <a:picLocks noChangeAspect="1"/>
          </p:cNvPicPr>
          <p:nvPr/>
        </p:nvPicPr>
        <p:blipFill>
          <a:blip r:embed="rId3"/>
          <a:srcRect t="5076" b="4663"/>
          <a:stretch>
            <a:fillRect/>
          </a:stretch>
        </p:blipFill>
        <p:spPr>
          <a:xfrm>
            <a:off x="4914901" y="265176"/>
            <a:ext cx="7010400" cy="6327648"/>
          </a:xfrm>
          <a:custGeom>
            <a:avLst/>
            <a:gdLst>
              <a:gd name="connsiteX0" fmla="*/ 302565 w 7010400"/>
              <a:gd name="connsiteY0" fmla="*/ 0 h 6316602"/>
              <a:gd name="connsiteX1" fmla="*/ 6707835 w 7010400"/>
              <a:gd name="connsiteY1" fmla="*/ 0 h 6316602"/>
              <a:gd name="connsiteX2" fmla="*/ 7010400 w 7010400"/>
              <a:gd name="connsiteY2" fmla="*/ 302565 h 6316602"/>
              <a:gd name="connsiteX3" fmla="*/ 7010400 w 7010400"/>
              <a:gd name="connsiteY3" fmla="*/ 6014037 h 6316602"/>
              <a:gd name="connsiteX4" fmla="*/ 6707835 w 7010400"/>
              <a:gd name="connsiteY4" fmla="*/ 6316602 h 6316602"/>
              <a:gd name="connsiteX5" fmla="*/ 302565 w 7010400"/>
              <a:gd name="connsiteY5" fmla="*/ 6316602 h 6316602"/>
              <a:gd name="connsiteX6" fmla="*/ 0 w 7010400"/>
              <a:gd name="connsiteY6" fmla="*/ 6014037 h 6316602"/>
              <a:gd name="connsiteX7" fmla="*/ 0 w 7010400"/>
              <a:gd name="connsiteY7" fmla="*/ 302565 h 6316602"/>
              <a:gd name="connsiteX8" fmla="*/ 302565 w 7010400"/>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0400" h="6316602">
                <a:moveTo>
                  <a:pt x="302565" y="0"/>
                </a:moveTo>
                <a:lnTo>
                  <a:pt x="6707835" y="0"/>
                </a:lnTo>
                <a:cubicBezTo>
                  <a:pt x="6874937" y="0"/>
                  <a:pt x="7010400" y="135463"/>
                  <a:pt x="7010400" y="302565"/>
                </a:cubicBezTo>
                <a:lnTo>
                  <a:pt x="7010400" y="6014037"/>
                </a:lnTo>
                <a:cubicBezTo>
                  <a:pt x="7010400" y="6181139"/>
                  <a:pt x="6874937" y="6316602"/>
                  <a:pt x="6707835" y="6316602"/>
                </a:cubicBezTo>
                <a:lnTo>
                  <a:pt x="302565" y="6316602"/>
                </a:lnTo>
                <a:cubicBezTo>
                  <a:pt x="135463" y="6316602"/>
                  <a:pt x="0" y="6181139"/>
                  <a:pt x="0" y="6014037"/>
                </a:cubicBezTo>
                <a:lnTo>
                  <a:pt x="0" y="302565"/>
                </a:lnTo>
                <a:cubicBezTo>
                  <a:pt x="0" y="135463"/>
                  <a:pt x="135463" y="0"/>
                  <a:pt x="302565" y="0"/>
                </a:cubicBezTo>
                <a:close/>
              </a:path>
            </a:pathLst>
          </a:custGeom>
          <a:noFill/>
        </p:spPr>
      </p:pic>
    </p:spTree>
    <p:extLst>
      <p:ext uri="{BB962C8B-B14F-4D97-AF65-F5344CB8AC3E}">
        <p14:creationId xmlns:p14="http://schemas.microsoft.com/office/powerpoint/2010/main" val="149285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E8FBCE6-CDA1-94A4-83E8-2AD307FDFC89}"/>
              </a:ext>
            </a:extLst>
          </p:cNvPr>
          <p:cNvSpPr>
            <a:spLocks noGrp="1"/>
          </p:cNvSpPr>
          <p:nvPr>
            <p:ph type="ctrTitle"/>
          </p:nvPr>
        </p:nvSpPr>
        <p:spPr>
          <a:xfrm>
            <a:off x="154206" y="216426"/>
            <a:ext cx="4064673" cy="3934950"/>
          </a:xfrm>
        </p:spPr>
        <p:txBody>
          <a:bodyPr vert="horz" lIns="91440" tIns="45720" rIns="91440" bIns="45720" rtlCol="0" anchor="t">
            <a:normAutofit/>
          </a:bodyPr>
          <a:lstStyle/>
          <a:p>
            <a:r>
              <a:rPr lang="en-US" b="0" kern="1200" spc="-100" baseline="0"/>
              <a:t>Import</a:t>
            </a:r>
            <a:r>
              <a:rPr lang="en-US" b="0" i="0" kern="1200" spc="-100" baseline="0"/>
              <a:t> profiles configuration and best practices</a:t>
            </a:r>
            <a:endParaRPr lang="en-US" b="0" kern="1200" spc="-100" baseline="0"/>
          </a:p>
          <a:p>
            <a:endParaRPr lang="en-US" b="0" kern="1200" spc="-100" baseline="0"/>
          </a:p>
        </p:txBody>
      </p:sp>
      <p:sp>
        <p:nvSpPr>
          <p:cNvPr id="34" name="Subtitle 2">
            <a:extLst>
              <a:ext uri="{FF2B5EF4-FFF2-40B4-BE49-F238E27FC236}">
                <a16:creationId xmlns:a16="http://schemas.microsoft.com/office/drawing/2014/main" id="{032BB6B1-EA44-2BD3-5726-F7F844CB52AB}"/>
              </a:ext>
            </a:extLst>
          </p:cNvPr>
          <p:cNvSpPr>
            <a:spLocks noGrp="1"/>
          </p:cNvSpPr>
          <p:nvPr>
            <p:ph type="subTitle" idx="1"/>
          </p:nvPr>
        </p:nvSpPr>
        <p:spPr>
          <a:xfrm>
            <a:off x="182880" y="4846320"/>
            <a:ext cx="4035999" cy="1380744"/>
          </a:xfrm>
        </p:spPr>
        <p:txBody>
          <a:bodyPr/>
          <a:lstStyle/>
          <a:p>
            <a:r>
              <a:rPr lang="en-US"/>
              <a:t>Simon Hunt</a:t>
            </a:r>
            <a:br>
              <a:rPr lang="en-US"/>
            </a:br>
            <a:r>
              <a:rPr lang="en-US"/>
              <a:t>GIL/GALILEO Systems Librarian</a:t>
            </a:r>
          </a:p>
        </p:txBody>
      </p:sp>
      <p:pic>
        <p:nvPicPr>
          <p:cNvPr id="3" name="Content Placeholder 2" descr="A mosaic tile with a computer and a document&#10;&#10;AI-generated content may be incorrect.">
            <a:extLst>
              <a:ext uri="{FF2B5EF4-FFF2-40B4-BE49-F238E27FC236}">
                <a16:creationId xmlns:a16="http://schemas.microsoft.com/office/drawing/2014/main" id="{34A9E274-4FEB-59CB-D2D3-E7F2EFF0B825}"/>
              </a:ext>
            </a:extLst>
          </p:cNvPr>
          <p:cNvPicPr>
            <a:picLocks noGrp="1" noChangeAspect="1"/>
          </p:cNvPicPr>
          <p:nvPr>
            <p:ph type="pic" sz="quarter" idx="13"/>
          </p:nvPr>
        </p:nvPicPr>
        <p:blipFill>
          <a:blip r:embed="rId3"/>
          <a:srcRect t="4757" b="4982"/>
          <a:stretch>
            <a:fillRect/>
          </a:stretch>
        </p:blipFill>
        <p:spPr>
          <a:xfrm>
            <a:off x="4914901" y="265176"/>
            <a:ext cx="7010400" cy="6327648"/>
          </a:xfrm>
          <a:prstGeom prst="rect">
            <a:avLst/>
          </a:prstGeom>
          <a:noFill/>
        </p:spPr>
      </p:pic>
    </p:spTree>
    <p:extLst>
      <p:ext uri="{BB962C8B-B14F-4D97-AF65-F5344CB8AC3E}">
        <p14:creationId xmlns:p14="http://schemas.microsoft.com/office/powerpoint/2010/main" val="2300378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AB50-DBAA-ADDF-9FE4-096C694C598A}"/>
              </a:ext>
            </a:extLst>
          </p:cNvPr>
          <p:cNvSpPr>
            <a:spLocks noGrp="1"/>
          </p:cNvSpPr>
          <p:nvPr>
            <p:ph type="ctrTitle"/>
          </p:nvPr>
        </p:nvSpPr>
        <p:spPr>
          <a:xfrm>
            <a:off x="154206" y="161077"/>
            <a:ext cx="11798404" cy="591249"/>
          </a:xfrm>
        </p:spPr>
        <p:txBody>
          <a:bodyPr>
            <a:noAutofit/>
          </a:bodyPr>
          <a:lstStyle/>
          <a:p>
            <a:pPr algn="ctr"/>
            <a:r>
              <a:rPr lang="en-US" sz="3200"/>
              <a:t>Aside: What is GALILEO Admin?</a:t>
            </a:r>
            <a:endParaRPr lang="en-US"/>
          </a:p>
        </p:txBody>
      </p:sp>
      <p:pic>
        <p:nvPicPr>
          <p:cNvPr id="3" name="Picture 2" descr="A blue sign with white text and a blue and green sign&#10;&#10;AI-generated content may be incorrect.">
            <a:extLst>
              <a:ext uri="{FF2B5EF4-FFF2-40B4-BE49-F238E27FC236}">
                <a16:creationId xmlns:a16="http://schemas.microsoft.com/office/drawing/2014/main" id="{9426C2E2-E835-9346-17D5-F2A6AB91A402}"/>
              </a:ext>
            </a:extLst>
          </p:cNvPr>
          <p:cNvPicPr>
            <a:picLocks noChangeAspect="1"/>
          </p:cNvPicPr>
          <p:nvPr/>
        </p:nvPicPr>
        <p:blipFill>
          <a:blip r:embed="rId3"/>
          <a:stretch>
            <a:fillRect/>
          </a:stretch>
        </p:blipFill>
        <p:spPr>
          <a:xfrm>
            <a:off x="1205811" y="754149"/>
            <a:ext cx="9696913" cy="5949836"/>
          </a:xfrm>
          <a:prstGeom prst="rect">
            <a:avLst/>
          </a:prstGeom>
        </p:spPr>
      </p:pic>
    </p:spTree>
    <p:extLst>
      <p:ext uri="{BB962C8B-B14F-4D97-AF65-F5344CB8AC3E}">
        <p14:creationId xmlns:p14="http://schemas.microsoft.com/office/powerpoint/2010/main" val="75242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592A-D47E-51D4-3F9A-B7019B8E6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72428-6C14-C90E-4C9A-E6903F6E5367}"/>
              </a:ext>
            </a:extLst>
          </p:cNvPr>
          <p:cNvSpPr>
            <a:spLocks noGrp="1"/>
          </p:cNvSpPr>
          <p:nvPr>
            <p:ph type="ctrTitle"/>
          </p:nvPr>
        </p:nvSpPr>
        <p:spPr>
          <a:xfrm>
            <a:off x="154206" y="262677"/>
            <a:ext cx="11798404" cy="591249"/>
          </a:xfrm>
        </p:spPr>
        <p:txBody>
          <a:bodyPr>
            <a:noAutofit/>
          </a:bodyPr>
          <a:lstStyle/>
          <a:p>
            <a:pPr algn="ctr"/>
            <a:r>
              <a:rPr lang="en-US" sz="3200"/>
              <a:t>Early Thinking Behind a GIL Area Inside GALILEO Admin</a:t>
            </a:r>
            <a:endParaRPr lang="en-US"/>
          </a:p>
        </p:txBody>
      </p:sp>
      <p:pic>
        <p:nvPicPr>
          <p:cNvPr id="3" name="Picture 2" descr="A diagram of a puzzle and tools&#10;&#10;AI-generated content may be incorrect.">
            <a:extLst>
              <a:ext uri="{FF2B5EF4-FFF2-40B4-BE49-F238E27FC236}">
                <a16:creationId xmlns:a16="http://schemas.microsoft.com/office/drawing/2014/main" id="{C589EE96-2B8F-C64C-B5CC-CC4B0E5DF249}"/>
              </a:ext>
            </a:extLst>
          </p:cNvPr>
          <p:cNvPicPr>
            <a:picLocks noChangeAspect="1"/>
          </p:cNvPicPr>
          <p:nvPr/>
        </p:nvPicPr>
        <p:blipFill>
          <a:blip r:embed="rId3"/>
          <a:stretch>
            <a:fillRect/>
          </a:stretch>
        </p:blipFill>
        <p:spPr>
          <a:xfrm>
            <a:off x="0" y="890588"/>
            <a:ext cx="12192000" cy="5803655"/>
          </a:xfrm>
          <a:prstGeom prst="rect">
            <a:avLst/>
          </a:prstGeom>
        </p:spPr>
      </p:pic>
    </p:spTree>
    <p:extLst>
      <p:ext uri="{BB962C8B-B14F-4D97-AF65-F5344CB8AC3E}">
        <p14:creationId xmlns:p14="http://schemas.microsoft.com/office/powerpoint/2010/main" val="3667544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54CF-2B26-D675-B21B-7D95ADD1E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2EB47-1565-1D37-8AA6-E53B76485E87}"/>
              </a:ext>
            </a:extLst>
          </p:cNvPr>
          <p:cNvSpPr>
            <a:spLocks noGrp="1"/>
          </p:cNvSpPr>
          <p:nvPr>
            <p:ph type="ctrTitle"/>
          </p:nvPr>
        </p:nvSpPr>
        <p:spPr>
          <a:xfrm>
            <a:off x="154206" y="364277"/>
            <a:ext cx="11798404" cy="591249"/>
          </a:xfrm>
        </p:spPr>
        <p:txBody>
          <a:bodyPr>
            <a:noAutofit/>
          </a:bodyPr>
          <a:lstStyle/>
          <a:p>
            <a:pPr algn="ctr"/>
            <a:r>
              <a:rPr lang="en-US" sz="3200"/>
              <a:t>Example Tool: Patron Loads</a:t>
            </a:r>
            <a:endParaRPr lang="en-US"/>
          </a:p>
        </p:txBody>
      </p:sp>
      <p:pic>
        <p:nvPicPr>
          <p:cNvPr id="3" name="Picture 2" descr="A computer screen with text and icons&#10;&#10;AI-generated content may be incorrect.">
            <a:extLst>
              <a:ext uri="{FF2B5EF4-FFF2-40B4-BE49-F238E27FC236}">
                <a16:creationId xmlns:a16="http://schemas.microsoft.com/office/drawing/2014/main" id="{1825F2C3-2083-2B7B-6A70-AEC70BC80197}"/>
              </a:ext>
            </a:extLst>
          </p:cNvPr>
          <p:cNvPicPr>
            <a:picLocks noChangeAspect="1"/>
          </p:cNvPicPr>
          <p:nvPr/>
        </p:nvPicPr>
        <p:blipFill>
          <a:blip r:embed="rId3"/>
          <a:stretch>
            <a:fillRect/>
          </a:stretch>
        </p:blipFill>
        <p:spPr>
          <a:xfrm>
            <a:off x="0" y="833654"/>
            <a:ext cx="12192000" cy="5195330"/>
          </a:xfrm>
          <a:prstGeom prst="rect">
            <a:avLst/>
          </a:prstGeom>
        </p:spPr>
      </p:pic>
    </p:spTree>
    <p:extLst>
      <p:ext uri="{BB962C8B-B14F-4D97-AF65-F5344CB8AC3E}">
        <p14:creationId xmlns:p14="http://schemas.microsoft.com/office/powerpoint/2010/main" val="257293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D142-5F42-8F16-B3C8-71092B13D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49F36-84AC-8CD6-3AB1-16B6FDC8C5E0}"/>
              </a:ext>
            </a:extLst>
          </p:cNvPr>
          <p:cNvSpPr>
            <a:spLocks noGrp="1"/>
          </p:cNvSpPr>
          <p:nvPr>
            <p:ph type="ctrTitle"/>
          </p:nvPr>
        </p:nvSpPr>
        <p:spPr>
          <a:xfrm>
            <a:off x="154206" y="364277"/>
            <a:ext cx="11798404" cy="591249"/>
          </a:xfrm>
        </p:spPr>
        <p:txBody>
          <a:bodyPr>
            <a:noAutofit/>
          </a:bodyPr>
          <a:lstStyle/>
          <a:p>
            <a:pPr algn="ctr"/>
            <a:r>
              <a:rPr lang="en-US" sz="3200"/>
              <a:t>Other Tools We Plan to Include</a:t>
            </a:r>
            <a:endParaRPr lang="en-US"/>
          </a:p>
        </p:txBody>
      </p:sp>
      <p:pic>
        <p:nvPicPr>
          <p:cNvPr id="6" name="Picture 5" descr="A close-up of a sign&#10;&#10;AI-generated content may be incorrect.">
            <a:extLst>
              <a:ext uri="{FF2B5EF4-FFF2-40B4-BE49-F238E27FC236}">
                <a16:creationId xmlns:a16="http://schemas.microsoft.com/office/drawing/2014/main" id="{5F0D3C5B-7752-899D-2E4F-8FC7FB7C2346}"/>
              </a:ext>
            </a:extLst>
          </p:cNvPr>
          <p:cNvPicPr>
            <a:picLocks noChangeAspect="1"/>
          </p:cNvPicPr>
          <p:nvPr/>
        </p:nvPicPr>
        <p:blipFill>
          <a:blip r:embed="rId3"/>
          <a:stretch>
            <a:fillRect/>
          </a:stretch>
        </p:blipFill>
        <p:spPr>
          <a:xfrm>
            <a:off x="0" y="1085790"/>
            <a:ext cx="12192000" cy="5194421"/>
          </a:xfrm>
          <a:prstGeom prst="rect">
            <a:avLst/>
          </a:prstGeom>
        </p:spPr>
      </p:pic>
    </p:spTree>
    <p:extLst>
      <p:ext uri="{BB962C8B-B14F-4D97-AF65-F5344CB8AC3E}">
        <p14:creationId xmlns:p14="http://schemas.microsoft.com/office/powerpoint/2010/main" val="10855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A747-F62B-7DE7-DB49-2F23A830A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CC949-9A03-47F1-6E40-0238103FAA4F}"/>
              </a:ext>
            </a:extLst>
          </p:cNvPr>
          <p:cNvSpPr>
            <a:spLocks noGrp="1"/>
          </p:cNvSpPr>
          <p:nvPr>
            <p:ph type="ctrTitle"/>
          </p:nvPr>
        </p:nvSpPr>
        <p:spPr>
          <a:xfrm>
            <a:off x="154206" y="364277"/>
            <a:ext cx="11798404" cy="591249"/>
          </a:xfrm>
        </p:spPr>
        <p:txBody>
          <a:bodyPr>
            <a:noAutofit/>
          </a:bodyPr>
          <a:lstStyle/>
          <a:p>
            <a:pPr algn="ctr"/>
            <a:r>
              <a:rPr lang="en-US" sz="3200">
                <a:ea typeface="+mj-lt"/>
                <a:cs typeface="+mj-lt"/>
              </a:rPr>
              <a:t>Early Progress </a:t>
            </a:r>
            <a:endParaRPr lang="en-US"/>
          </a:p>
        </p:txBody>
      </p:sp>
      <p:pic>
        <p:nvPicPr>
          <p:cNvPr id="7" name="Picture 6" descr="A screenshot of a computer&#10;&#10;AI-generated content may be incorrect.">
            <a:extLst>
              <a:ext uri="{FF2B5EF4-FFF2-40B4-BE49-F238E27FC236}">
                <a16:creationId xmlns:a16="http://schemas.microsoft.com/office/drawing/2014/main" id="{C4B0AAC4-C3AA-2E30-1FA4-1D494BCA3F9C}"/>
              </a:ext>
            </a:extLst>
          </p:cNvPr>
          <p:cNvPicPr>
            <a:picLocks noChangeAspect="1"/>
          </p:cNvPicPr>
          <p:nvPr/>
        </p:nvPicPr>
        <p:blipFill>
          <a:blip r:embed="rId3"/>
          <a:stretch>
            <a:fillRect/>
          </a:stretch>
        </p:blipFill>
        <p:spPr>
          <a:xfrm>
            <a:off x="304244" y="1307521"/>
            <a:ext cx="6786375" cy="42429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descr="A screenshot of a computer&#10;&#10;AI-generated content may be incorrect.">
            <a:extLst>
              <a:ext uri="{FF2B5EF4-FFF2-40B4-BE49-F238E27FC236}">
                <a16:creationId xmlns:a16="http://schemas.microsoft.com/office/drawing/2014/main" id="{08D51D7B-6FC2-F528-067F-1E6B12EEDEA7}"/>
              </a:ext>
            </a:extLst>
          </p:cNvPr>
          <p:cNvPicPr>
            <a:picLocks noChangeAspect="1"/>
          </p:cNvPicPr>
          <p:nvPr/>
        </p:nvPicPr>
        <p:blipFill>
          <a:blip r:embed="rId4"/>
          <a:stretch>
            <a:fillRect/>
          </a:stretch>
        </p:blipFill>
        <p:spPr>
          <a:xfrm>
            <a:off x="3015838" y="2227358"/>
            <a:ext cx="8795162" cy="33223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descr="A screenshot of a computer&#10;&#10;AI-generated content may be incorrect.">
            <a:extLst>
              <a:ext uri="{FF2B5EF4-FFF2-40B4-BE49-F238E27FC236}">
                <a16:creationId xmlns:a16="http://schemas.microsoft.com/office/drawing/2014/main" id="{FF6F670B-38AD-3581-9DE9-3B5A9E0B4429}"/>
              </a:ext>
            </a:extLst>
          </p:cNvPr>
          <p:cNvPicPr>
            <a:picLocks noChangeAspect="1"/>
          </p:cNvPicPr>
          <p:nvPr/>
        </p:nvPicPr>
        <p:blipFill>
          <a:blip r:embed="rId5"/>
          <a:stretch>
            <a:fillRect/>
          </a:stretch>
        </p:blipFill>
        <p:spPr>
          <a:xfrm>
            <a:off x="5833890" y="3189986"/>
            <a:ext cx="6591905" cy="33612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59104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F4BB-9F41-B0DC-E2BE-1A4BEB41C5D3}"/>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ACEFE74-898C-3DA0-54D9-C8AC1998CBC1}"/>
              </a:ext>
            </a:extLst>
          </p:cNvPr>
          <p:cNvPicPr>
            <a:picLocks noChangeAspect="1"/>
          </p:cNvPicPr>
          <p:nvPr/>
        </p:nvPicPr>
        <p:blipFill>
          <a:blip r:embed="rId3"/>
          <a:stretch>
            <a:fillRect/>
          </a:stretch>
        </p:blipFill>
        <p:spPr>
          <a:xfrm>
            <a:off x="673259" y="6404"/>
            <a:ext cx="10871095" cy="6851597"/>
          </a:xfrm>
          <a:prstGeom prst="rect">
            <a:avLst/>
          </a:prstGeom>
        </p:spPr>
      </p:pic>
    </p:spTree>
    <p:extLst>
      <p:ext uri="{BB962C8B-B14F-4D97-AF65-F5344CB8AC3E}">
        <p14:creationId xmlns:p14="http://schemas.microsoft.com/office/powerpoint/2010/main" val="2742434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E5EC-D9F1-8682-3397-2912FCA5613F}"/>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DA667590-D907-8588-FCA1-CCC8906E2225}"/>
              </a:ext>
            </a:extLst>
          </p:cNvPr>
          <p:cNvPicPr>
            <a:picLocks noChangeAspect="1"/>
          </p:cNvPicPr>
          <p:nvPr/>
        </p:nvPicPr>
        <p:blipFill>
          <a:blip r:embed="rId3"/>
          <a:stretch>
            <a:fillRect/>
          </a:stretch>
        </p:blipFill>
        <p:spPr>
          <a:xfrm>
            <a:off x="651667" y="0"/>
            <a:ext cx="10888665" cy="6858000"/>
          </a:xfrm>
          <a:prstGeom prst="rect">
            <a:avLst/>
          </a:prstGeom>
        </p:spPr>
      </p:pic>
    </p:spTree>
    <p:extLst>
      <p:ext uri="{BB962C8B-B14F-4D97-AF65-F5344CB8AC3E}">
        <p14:creationId xmlns:p14="http://schemas.microsoft.com/office/powerpoint/2010/main" val="2744061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9A087-637A-5E17-F0CC-C6C821117240}"/>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391CC5F2-36AD-7987-C468-B1ECED240CC0}"/>
              </a:ext>
            </a:extLst>
          </p:cNvPr>
          <p:cNvPicPr>
            <a:picLocks noChangeAspect="1"/>
          </p:cNvPicPr>
          <p:nvPr/>
        </p:nvPicPr>
        <p:blipFill>
          <a:blip r:embed="rId3"/>
          <a:stretch>
            <a:fillRect/>
          </a:stretch>
        </p:blipFill>
        <p:spPr>
          <a:xfrm>
            <a:off x="2196353" y="0"/>
            <a:ext cx="7799294" cy="6858000"/>
          </a:xfrm>
          <a:prstGeom prst="rect">
            <a:avLst/>
          </a:prstGeom>
        </p:spPr>
      </p:pic>
    </p:spTree>
    <p:extLst>
      <p:ext uri="{BB962C8B-B14F-4D97-AF65-F5344CB8AC3E}">
        <p14:creationId xmlns:p14="http://schemas.microsoft.com/office/powerpoint/2010/main" val="364988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BB72-B174-786A-BD69-1377458DC81D}"/>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4795759-C961-E928-1B69-43BB3F29F411}"/>
              </a:ext>
            </a:extLst>
          </p:cNvPr>
          <p:cNvPicPr>
            <a:picLocks noChangeAspect="1"/>
          </p:cNvPicPr>
          <p:nvPr/>
        </p:nvPicPr>
        <p:blipFill>
          <a:blip r:embed="rId3"/>
          <a:stretch>
            <a:fillRect/>
          </a:stretch>
        </p:blipFill>
        <p:spPr>
          <a:xfrm>
            <a:off x="1496821" y="0"/>
            <a:ext cx="9203577" cy="8058410"/>
          </a:xfrm>
          <a:prstGeom prst="rect">
            <a:avLst/>
          </a:prstGeom>
        </p:spPr>
      </p:pic>
    </p:spTree>
    <p:extLst>
      <p:ext uri="{BB962C8B-B14F-4D97-AF65-F5344CB8AC3E}">
        <p14:creationId xmlns:p14="http://schemas.microsoft.com/office/powerpoint/2010/main" val="347083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D6BC-4B9A-D719-C249-97F869E02EE4}"/>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6FB19C04-2F0F-3A28-011A-C033BD584D96}"/>
              </a:ext>
            </a:extLst>
          </p:cNvPr>
          <p:cNvPicPr>
            <a:picLocks noChangeAspect="1"/>
          </p:cNvPicPr>
          <p:nvPr/>
        </p:nvPicPr>
        <p:blipFill>
          <a:blip r:embed="rId3"/>
          <a:stretch>
            <a:fillRect/>
          </a:stretch>
        </p:blipFill>
        <p:spPr>
          <a:xfrm>
            <a:off x="2171480" y="0"/>
            <a:ext cx="7849040" cy="6858000"/>
          </a:xfrm>
          <a:prstGeom prst="rect">
            <a:avLst/>
          </a:prstGeom>
        </p:spPr>
      </p:pic>
    </p:spTree>
    <p:extLst>
      <p:ext uri="{BB962C8B-B14F-4D97-AF65-F5344CB8AC3E}">
        <p14:creationId xmlns:p14="http://schemas.microsoft.com/office/powerpoint/2010/main" val="197671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976C-3FDC-C7CB-0C4C-A5FE3336174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787CA58-8734-5EE8-801C-EAB6752816E1}"/>
              </a:ext>
            </a:extLst>
          </p:cNvPr>
          <p:cNvSpPr>
            <a:spLocks noGrp="1"/>
          </p:cNvSpPr>
          <p:nvPr>
            <p:ph type="ctrTitle"/>
          </p:nvPr>
        </p:nvSpPr>
        <p:spPr>
          <a:xfrm>
            <a:off x="154205" y="216426"/>
            <a:ext cx="8216071" cy="683906"/>
          </a:xfrm>
        </p:spPr>
        <p:txBody>
          <a:bodyPr vert="horz" lIns="91440" tIns="45720" rIns="91440" bIns="45720" rtlCol="0" anchor="t">
            <a:normAutofit fontScale="90000"/>
          </a:bodyPr>
          <a:lstStyle/>
          <a:p>
            <a:r>
              <a:rPr lang="en-US" b="0" kern="1200" spc="-100" baseline="0"/>
              <a:t>Import</a:t>
            </a:r>
            <a:r>
              <a:rPr lang="en-US" b="0" i="0" kern="1200" spc="-100" baseline="0"/>
              <a:t> profiles – best practices</a:t>
            </a:r>
            <a:endParaRPr lang="en-US" b="0" kern="1200" spc="-100" baseline="0"/>
          </a:p>
        </p:txBody>
      </p:sp>
      <p:pic>
        <p:nvPicPr>
          <p:cNvPr id="3" name="Picture 2">
            <a:extLst>
              <a:ext uri="{FF2B5EF4-FFF2-40B4-BE49-F238E27FC236}">
                <a16:creationId xmlns:a16="http://schemas.microsoft.com/office/drawing/2014/main" id="{2C3ED48B-8CDA-9D67-48B5-E4999EA523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49413" y="0"/>
            <a:ext cx="2451620" cy="6858000"/>
          </a:xfrm>
          <a:prstGeom prst="rect">
            <a:avLst/>
          </a:prstGeom>
        </p:spPr>
      </p:pic>
      <p:sp>
        <p:nvSpPr>
          <p:cNvPr id="4" name="Title 13">
            <a:extLst>
              <a:ext uri="{FF2B5EF4-FFF2-40B4-BE49-F238E27FC236}">
                <a16:creationId xmlns:a16="http://schemas.microsoft.com/office/drawing/2014/main" id="{27EF3727-461B-8952-69F0-C04A3DFEF5B9}"/>
              </a:ext>
            </a:extLst>
          </p:cNvPr>
          <p:cNvSpPr txBox="1">
            <a:spLocks/>
          </p:cNvSpPr>
          <p:nvPr/>
        </p:nvSpPr>
        <p:spPr>
          <a:xfrm>
            <a:off x="1899865" y="1397481"/>
            <a:ext cx="7709095" cy="13006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sz="8000"/>
              <a:t>Know your data</a:t>
            </a:r>
          </a:p>
        </p:txBody>
      </p:sp>
    </p:spTree>
    <p:extLst>
      <p:ext uri="{BB962C8B-B14F-4D97-AF65-F5344CB8AC3E}">
        <p14:creationId xmlns:p14="http://schemas.microsoft.com/office/powerpoint/2010/main" val="3486345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36862-E1A9-4885-6368-6483AF806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98A89-A81C-2A50-423E-949524E55447}"/>
              </a:ext>
            </a:extLst>
          </p:cNvPr>
          <p:cNvSpPr>
            <a:spLocks noGrp="1"/>
          </p:cNvSpPr>
          <p:nvPr>
            <p:ph type="ctrTitle"/>
          </p:nvPr>
        </p:nvSpPr>
        <p:spPr>
          <a:xfrm>
            <a:off x="154206" y="216426"/>
            <a:ext cx="4064673" cy="3934950"/>
          </a:xfrm>
        </p:spPr>
        <p:txBody>
          <a:bodyPr anchor="t">
            <a:normAutofit/>
          </a:bodyPr>
          <a:lstStyle/>
          <a:p>
            <a:r>
              <a:rPr lang="en-US"/>
              <a:t>Why This Matters Long-Term</a:t>
            </a:r>
          </a:p>
        </p:txBody>
      </p:sp>
      <p:sp>
        <p:nvSpPr>
          <p:cNvPr id="10" name="Subtitle 2">
            <a:extLst>
              <a:ext uri="{FF2B5EF4-FFF2-40B4-BE49-F238E27FC236}">
                <a16:creationId xmlns:a16="http://schemas.microsoft.com/office/drawing/2014/main" id="{1EBB75F5-8B56-54DC-7BEF-0F7F11D317DB}"/>
              </a:ext>
            </a:extLst>
          </p:cNvPr>
          <p:cNvSpPr>
            <a:spLocks noGrp="1"/>
          </p:cNvSpPr>
          <p:nvPr>
            <p:ph type="subTitle" idx="1"/>
          </p:nvPr>
        </p:nvSpPr>
        <p:spPr>
          <a:xfrm>
            <a:off x="182880" y="4846320"/>
            <a:ext cx="4035999" cy="1380744"/>
          </a:xfrm>
        </p:spPr>
        <p:txBody>
          <a:bodyPr/>
          <a:lstStyle/>
          <a:p>
            <a:endParaRPr lang="en-US"/>
          </a:p>
        </p:txBody>
      </p:sp>
      <p:pic>
        <p:nvPicPr>
          <p:cNvPr id="5" name="Picture 4">
            <a:extLst>
              <a:ext uri="{FF2B5EF4-FFF2-40B4-BE49-F238E27FC236}">
                <a16:creationId xmlns:a16="http://schemas.microsoft.com/office/drawing/2014/main" id="{34C7CED3-73DA-A3BE-0DDF-E44199B2F9C4}"/>
              </a:ext>
            </a:extLst>
          </p:cNvPr>
          <p:cNvPicPr>
            <a:picLocks noChangeAspect="1"/>
          </p:cNvPicPr>
          <p:nvPr/>
        </p:nvPicPr>
        <p:blipFill>
          <a:blip r:embed="rId3"/>
          <a:srcRect t="3638" b="3638"/>
          <a:stretch>
            <a:fillRect/>
          </a:stretch>
        </p:blipFill>
        <p:spPr>
          <a:xfrm>
            <a:off x="5000933" y="216015"/>
            <a:ext cx="6850626" cy="6352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7045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E5F2-852B-B181-EDE7-88C808329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A6671-3F3C-9DD4-AE55-BA5F6DB55136}"/>
              </a:ext>
            </a:extLst>
          </p:cNvPr>
          <p:cNvSpPr>
            <a:spLocks noGrp="1"/>
          </p:cNvSpPr>
          <p:nvPr>
            <p:ph type="ctrTitle"/>
          </p:nvPr>
        </p:nvSpPr>
        <p:spPr>
          <a:xfrm>
            <a:off x="154206" y="364277"/>
            <a:ext cx="11798404" cy="591249"/>
          </a:xfrm>
        </p:spPr>
        <p:txBody>
          <a:bodyPr>
            <a:noAutofit/>
          </a:bodyPr>
          <a:lstStyle/>
          <a:p>
            <a:pPr algn="ctr"/>
            <a:r>
              <a:rPr lang="en-US" sz="3200">
                <a:ea typeface="+mj-lt"/>
                <a:cs typeface="+mj-lt"/>
              </a:rPr>
              <a:t>Future Investigations?  </a:t>
            </a:r>
            <a:endParaRPr lang="en-US"/>
          </a:p>
        </p:txBody>
      </p:sp>
      <p:pic>
        <p:nvPicPr>
          <p:cNvPr id="4" name="Picture 3">
            <a:extLst>
              <a:ext uri="{FF2B5EF4-FFF2-40B4-BE49-F238E27FC236}">
                <a16:creationId xmlns:a16="http://schemas.microsoft.com/office/drawing/2014/main" id="{039403C7-6081-1241-6681-F81968E48CF9}"/>
              </a:ext>
            </a:extLst>
          </p:cNvPr>
          <p:cNvPicPr>
            <a:picLocks noChangeAspect="1"/>
          </p:cNvPicPr>
          <p:nvPr/>
        </p:nvPicPr>
        <p:blipFill>
          <a:blip r:embed="rId3"/>
          <a:stretch>
            <a:fillRect/>
          </a:stretch>
        </p:blipFill>
        <p:spPr>
          <a:xfrm>
            <a:off x="-15658" y="954982"/>
            <a:ext cx="12228534" cy="5543021"/>
          </a:xfrm>
          <a:prstGeom prst="rect">
            <a:avLst/>
          </a:prstGeom>
        </p:spPr>
      </p:pic>
    </p:spTree>
    <p:extLst>
      <p:ext uri="{BB962C8B-B14F-4D97-AF65-F5344CB8AC3E}">
        <p14:creationId xmlns:p14="http://schemas.microsoft.com/office/powerpoint/2010/main" val="301748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86A67-5D8F-32A4-B469-E4CC00BBF30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5B3C493-6F5A-E715-0CA6-5F4EF750B41D}"/>
              </a:ext>
            </a:extLst>
          </p:cNvPr>
          <p:cNvSpPr>
            <a:spLocks noGrp="1"/>
          </p:cNvSpPr>
          <p:nvPr>
            <p:ph type="ctrTitle"/>
          </p:nvPr>
        </p:nvSpPr>
        <p:spPr>
          <a:xfrm>
            <a:off x="154206" y="216426"/>
            <a:ext cx="4064673" cy="3934950"/>
          </a:xfrm>
        </p:spPr>
        <p:txBody>
          <a:bodyPr vert="horz" lIns="91440" tIns="45720" rIns="91440" bIns="45720" rtlCol="0" anchor="t">
            <a:normAutofit/>
          </a:bodyPr>
          <a:lstStyle/>
          <a:p>
            <a:r>
              <a:rPr lang="en-US" b="0" kern="1200" spc="-100" baseline="0"/>
              <a:t>GIL Roadmap Update</a:t>
            </a:r>
          </a:p>
          <a:p>
            <a:endParaRPr lang="en-US" b="0" kern="1200" spc="-100" baseline="0"/>
          </a:p>
          <a:p>
            <a:endParaRPr lang="en-US" b="0" kern="1200" spc="-100" baseline="0"/>
          </a:p>
          <a:p>
            <a:endParaRPr lang="en-US" b="0" kern="1200" spc="-100" baseline="0"/>
          </a:p>
        </p:txBody>
      </p:sp>
      <p:sp>
        <p:nvSpPr>
          <p:cNvPr id="17" name="Subtitle 2">
            <a:extLst>
              <a:ext uri="{FF2B5EF4-FFF2-40B4-BE49-F238E27FC236}">
                <a16:creationId xmlns:a16="http://schemas.microsoft.com/office/drawing/2014/main" id="{4278908D-ED80-3399-AD80-68D5FB6F56E1}"/>
              </a:ext>
            </a:extLst>
          </p:cNvPr>
          <p:cNvSpPr>
            <a:spLocks noGrp="1"/>
          </p:cNvSpPr>
          <p:nvPr>
            <p:ph type="subTitle" idx="1"/>
          </p:nvPr>
        </p:nvSpPr>
        <p:spPr>
          <a:xfrm>
            <a:off x="182880" y="4846320"/>
            <a:ext cx="4035999" cy="1380744"/>
          </a:xfrm>
        </p:spPr>
        <p:txBody>
          <a:bodyPr/>
          <a:lstStyle/>
          <a:p>
            <a:r>
              <a:rPr lang="en-US"/>
              <a:t>2026 - 2028</a:t>
            </a:r>
          </a:p>
        </p:txBody>
      </p:sp>
      <p:pic>
        <p:nvPicPr>
          <p:cNvPr id="3" name="Content Placeholder 2">
            <a:extLst>
              <a:ext uri="{FF2B5EF4-FFF2-40B4-BE49-F238E27FC236}">
                <a16:creationId xmlns:a16="http://schemas.microsoft.com/office/drawing/2014/main" id="{A87D453A-C8D6-BC5C-9F49-52F517467BB5}"/>
              </a:ext>
            </a:extLst>
          </p:cNvPr>
          <p:cNvPicPr>
            <a:picLocks noGrp="1" noChangeAspect="1"/>
          </p:cNvPicPr>
          <p:nvPr>
            <p:ph type="pic" sz="quarter" idx="13"/>
          </p:nvPr>
        </p:nvPicPr>
        <p:blipFill>
          <a:blip r:embed="rId2"/>
          <a:srcRect t="4457" b="5282"/>
          <a:stretch>
            <a:fillRect/>
          </a:stretch>
        </p:blipFill>
        <p:spPr>
          <a:xfrm>
            <a:off x="4914901" y="265176"/>
            <a:ext cx="7010400" cy="6327648"/>
          </a:xfrm>
          <a:prstGeom prst="rect">
            <a:avLst/>
          </a:prstGeom>
          <a:noFill/>
        </p:spPr>
      </p:pic>
    </p:spTree>
    <p:extLst>
      <p:ext uri="{BB962C8B-B14F-4D97-AF65-F5344CB8AC3E}">
        <p14:creationId xmlns:p14="http://schemas.microsoft.com/office/powerpoint/2010/main" val="896252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5984-5C3A-DF6F-0A4D-A099E45D41EA}"/>
              </a:ext>
            </a:extLst>
          </p:cNvPr>
          <p:cNvSpPr>
            <a:spLocks noGrp="1"/>
          </p:cNvSpPr>
          <p:nvPr>
            <p:ph type="title"/>
          </p:nvPr>
        </p:nvSpPr>
        <p:spPr/>
        <p:txBody>
          <a:bodyPr/>
          <a:lstStyle/>
          <a:p>
            <a:r>
              <a:rPr lang="en-US"/>
              <a:t>Project Roadmap</a:t>
            </a:r>
          </a:p>
        </p:txBody>
      </p:sp>
      <p:sp>
        <p:nvSpPr>
          <p:cNvPr id="3" name="Content Placeholder 2">
            <a:extLst>
              <a:ext uri="{FF2B5EF4-FFF2-40B4-BE49-F238E27FC236}">
                <a16:creationId xmlns:a16="http://schemas.microsoft.com/office/drawing/2014/main" id="{D44EF015-DE52-8877-8CC8-074329EA5BDB}"/>
              </a:ext>
            </a:extLst>
          </p:cNvPr>
          <p:cNvSpPr>
            <a:spLocks noGrp="1"/>
          </p:cNvSpPr>
          <p:nvPr>
            <p:ph idx="1"/>
          </p:nvPr>
        </p:nvSpPr>
        <p:spPr/>
        <p:txBody>
          <a:bodyPr vert="horz" lIns="91440" tIns="45720" rIns="91440" bIns="45720" rtlCol="0" anchor="t">
            <a:normAutofit fontScale="92500" lnSpcReduction="20000"/>
          </a:bodyPr>
          <a:lstStyle/>
          <a:p>
            <a:r>
              <a:rPr lang="en-US"/>
              <a:t>GIL and the Functional Committee Chairs have been discussing and planning for project initiatives that would occur over the next two years.</a:t>
            </a:r>
          </a:p>
          <a:p>
            <a:r>
              <a:rPr lang="en-US"/>
              <a:t>These initiatives would require engagement of GIL, the functional committees, and library fac/staff </a:t>
            </a:r>
          </a:p>
          <a:p>
            <a:r>
              <a:rPr lang="en-US"/>
              <a:t>Aspects of these initiatives will affect library fac/staff as well as library patrons</a:t>
            </a:r>
          </a:p>
          <a:p>
            <a:r>
              <a:rPr lang="en-US"/>
              <a:t>Committees and CAGAL Exec have had an opportunity to review</a:t>
            </a:r>
          </a:p>
          <a:p>
            <a:pPr lvl="1">
              <a:buFont typeface="Courier New" panose="020B0604020202020204" pitchFamily="34" charset="0"/>
              <a:buChar char="o"/>
            </a:pPr>
            <a:r>
              <a:rPr lang="en-US"/>
              <a:t>Feedback received from Fulfillment Committee and CAGAL Exec</a:t>
            </a:r>
          </a:p>
          <a:p>
            <a:endParaRPr lang="en-US"/>
          </a:p>
        </p:txBody>
      </p:sp>
      <p:sp>
        <p:nvSpPr>
          <p:cNvPr id="4" name="Date Placeholder 3">
            <a:extLst>
              <a:ext uri="{FF2B5EF4-FFF2-40B4-BE49-F238E27FC236}">
                <a16:creationId xmlns:a16="http://schemas.microsoft.com/office/drawing/2014/main" id="{A19EFF65-C77F-E557-4167-F60C6AE2D85E}"/>
              </a:ext>
            </a:extLst>
          </p:cNvPr>
          <p:cNvSpPr>
            <a:spLocks noGrp="1"/>
          </p:cNvSpPr>
          <p:nvPr>
            <p:ph type="dt" sz="half" idx="10"/>
          </p:nvPr>
        </p:nvSpPr>
        <p:spPr/>
        <p:txBody>
          <a:bodyPr/>
          <a:lstStyle/>
          <a:p>
            <a:fld id="{B821ECA0-5365-4AA9-8AC3-F8FB534D6405}" type="datetime1">
              <a:rPr lang="en-US"/>
              <a:t>5/15/2026</a:t>
            </a:fld>
            <a:endParaRPr lang="en-US"/>
          </a:p>
        </p:txBody>
      </p:sp>
      <p:sp>
        <p:nvSpPr>
          <p:cNvPr id="6" name="Slide Number Placeholder 5">
            <a:extLst>
              <a:ext uri="{FF2B5EF4-FFF2-40B4-BE49-F238E27FC236}">
                <a16:creationId xmlns:a16="http://schemas.microsoft.com/office/drawing/2014/main" id="{30342DDF-36EE-E703-5A38-14F09695C372}"/>
              </a:ext>
            </a:extLst>
          </p:cNvPr>
          <p:cNvSpPr>
            <a:spLocks noGrp="1"/>
          </p:cNvSpPr>
          <p:nvPr>
            <p:ph type="sldNum" sz="quarter" idx="12"/>
          </p:nvPr>
        </p:nvSpPr>
        <p:spPr/>
        <p:txBody>
          <a:bodyPr/>
          <a:lstStyle/>
          <a:p>
            <a:fld id="{A65A5C87-DF58-40C8-B092-1DE63DB4547E}" type="slidenum">
              <a:rPr lang="en-US" dirty="0"/>
              <a:t>43</a:t>
            </a:fld>
            <a:endParaRPr lang="en-US"/>
          </a:p>
        </p:txBody>
      </p:sp>
    </p:spTree>
    <p:extLst>
      <p:ext uri="{BB962C8B-B14F-4D97-AF65-F5344CB8AC3E}">
        <p14:creationId xmlns:p14="http://schemas.microsoft.com/office/powerpoint/2010/main" val="86371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67E2-7945-3303-11A6-1B6A798316CD}"/>
              </a:ext>
            </a:extLst>
          </p:cNvPr>
          <p:cNvSpPr>
            <a:spLocks noGrp="1"/>
          </p:cNvSpPr>
          <p:nvPr>
            <p:ph type="title"/>
          </p:nvPr>
        </p:nvSpPr>
        <p:spPr/>
        <p:txBody>
          <a:bodyPr/>
          <a:lstStyle/>
          <a:p>
            <a:r>
              <a:rPr lang="en-US"/>
              <a:t>GIL High Level Roadmap – 2026-2028</a:t>
            </a:r>
          </a:p>
        </p:txBody>
      </p:sp>
      <p:sp>
        <p:nvSpPr>
          <p:cNvPr id="4" name="Date Placeholder 3">
            <a:extLst>
              <a:ext uri="{FF2B5EF4-FFF2-40B4-BE49-F238E27FC236}">
                <a16:creationId xmlns:a16="http://schemas.microsoft.com/office/drawing/2014/main" id="{C3577F20-3C82-FDD2-641C-05CA59D35CA6}"/>
              </a:ext>
            </a:extLst>
          </p:cNvPr>
          <p:cNvSpPr>
            <a:spLocks noGrp="1"/>
          </p:cNvSpPr>
          <p:nvPr>
            <p:ph type="dt" sz="half" idx="10"/>
          </p:nvPr>
        </p:nvSpPr>
        <p:spPr/>
        <p:txBody>
          <a:bodyPr/>
          <a:lstStyle/>
          <a:p>
            <a:fld id="{B1201901-1F87-4BEC-A627-222E1813D315}" type="datetime1">
              <a:rPr lang="en-US"/>
              <a:t>5/15/2026</a:t>
            </a:fld>
            <a:endParaRPr lang="en-US"/>
          </a:p>
        </p:txBody>
      </p:sp>
      <p:sp>
        <p:nvSpPr>
          <p:cNvPr id="6" name="Slide Number Placeholder 5">
            <a:extLst>
              <a:ext uri="{FF2B5EF4-FFF2-40B4-BE49-F238E27FC236}">
                <a16:creationId xmlns:a16="http://schemas.microsoft.com/office/drawing/2014/main" id="{861987D0-921C-4F51-20DB-8D438DA37B07}"/>
              </a:ext>
            </a:extLst>
          </p:cNvPr>
          <p:cNvSpPr>
            <a:spLocks noGrp="1"/>
          </p:cNvSpPr>
          <p:nvPr>
            <p:ph type="sldNum" sz="quarter" idx="12"/>
          </p:nvPr>
        </p:nvSpPr>
        <p:spPr/>
        <p:txBody>
          <a:bodyPr/>
          <a:lstStyle/>
          <a:p>
            <a:fld id="{A65A5C87-DF58-40C8-B092-1DE63DB4547E}" type="slidenum">
              <a:rPr lang="en-US" dirty="0"/>
              <a:t>44</a:t>
            </a:fld>
            <a:endParaRPr lang="en-US"/>
          </a:p>
        </p:txBody>
      </p:sp>
      <p:graphicFrame>
        <p:nvGraphicFramePr>
          <p:cNvPr id="31" name="Content Placeholder 30">
            <a:extLst>
              <a:ext uri="{FF2B5EF4-FFF2-40B4-BE49-F238E27FC236}">
                <a16:creationId xmlns:a16="http://schemas.microsoft.com/office/drawing/2014/main" id="{C70801AD-EBD0-1A8C-C3B0-80E7398C21BE}"/>
              </a:ext>
            </a:extLst>
          </p:cNvPr>
          <p:cNvGraphicFramePr>
            <a:graphicFrameLocks noGrp="1"/>
          </p:cNvGraphicFramePr>
          <p:nvPr>
            <p:ph idx="1"/>
          </p:nvPr>
        </p:nvGraphicFramePr>
        <p:xfrm>
          <a:off x="223023" y="1728216"/>
          <a:ext cx="11797991" cy="4993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047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A9CB-0251-7569-CC40-7F48F96D2ACF}"/>
              </a:ext>
            </a:extLst>
          </p:cNvPr>
          <p:cNvSpPr>
            <a:spLocks noGrp="1"/>
          </p:cNvSpPr>
          <p:nvPr>
            <p:ph type="title"/>
          </p:nvPr>
        </p:nvSpPr>
        <p:spPr/>
        <p:txBody>
          <a:bodyPr>
            <a:normAutofit fontScale="90000"/>
          </a:bodyPr>
          <a:lstStyle/>
          <a:p>
            <a:r>
              <a:rPr lang="en-US"/>
              <a:t>Internal GIL Initiatives – Documentation Migration</a:t>
            </a:r>
          </a:p>
        </p:txBody>
      </p:sp>
      <p:sp>
        <p:nvSpPr>
          <p:cNvPr id="3" name="Content Placeholder 2">
            <a:extLst>
              <a:ext uri="{FF2B5EF4-FFF2-40B4-BE49-F238E27FC236}">
                <a16:creationId xmlns:a16="http://schemas.microsoft.com/office/drawing/2014/main" id="{7FF0F3F4-4BBF-2467-9FB8-7EEE3C57F71D}"/>
              </a:ext>
            </a:extLst>
          </p:cNvPr>
          <p:cNvSpPr>
            <a:spLocks noGrp="1"/>
          </p:cNvSpPr>
          <p:nvPr>
            <p:ph idx="1"/>
          </p:nvPr>
        </p:nvSpPr>
        <p:spPr/>
        <p:txBody>
          <a:bodyPr vert="horz" lIns="91440" tIns="45720" rIns="91440" bIns="45720" rtlCol="0" anchor="t">
            <a:normAutofit lnSpcReduction="10000"/>
          </a:bodyPr>
          <a:lstStyle/>
          <a:p>
            <a:r>
              <a:rPr lang="en-US"/>
              <a:t>Documentation migration</a:t>
            </a:r>
          </a:p>
          <a:p>
            <a:pPr lvl="1">
              <a:buFont typeface="Courier New" panose="020B0604020202020204" pitchFamily="34" charset="0"/>
              <a:buChar char="o"/>
            </a:pPr>
            <a:r>
              <a:rPr lang="en-US"/>
              <a:t>Project will begin in 2026 and be ongoing</a:t>
            </a:r>
          </a:p>
          <a:p>
            <a:pPr lvl="1">
              <a:buFont typeface="Courier New" panose="020B0604020202020204" pitchFamily="34" charset="0"/>
              <a:buChar char="o"/>
            </a:pPr>
            <a:r>
              <a:rPr lang="en-US"/>
              <a:t>GIL is  working to update and migrate documentation from the GIL/GALILEO Google site - </a:t>
            </a:r>
            <a:r>
              <a:rPr lang="en-US">
                <a:ea typeface="+mn-lt"/>
                <a:cs typeface="+mn-lt"/>
                <a:hlinkClick r:id="rId2"/>
              </a:rPr>
              <a:t>https://sites.google.com/view/g3almatraining</a:t>
            </a:r>
            <a:r>
              <a:rPr lang="en-US">
                <a:ea typeface="+mn-lt"/>
                <a:cs typeface="+mn-lt"/>
              </a:rPr>
              <a:t> - to a new </a:t>
            </a:r>
            <a:r>
              <a:rPr lang="en-US" err="1">
                <a:ea typeface="+mn-lt"/>
                <a:cs typeface="+mn-lt"/>
              </a:rPr>
              <a:t>LibGuide</a:t>
            </a:r>
            <a:r>
              <a:rPr lang="en-US">
                <a:ea typeface="+mn-lt"/>
                <a:cs typeface="+mn-lt"/>
              </a:rPr>
              <a:t> - </a:t>
            </a:r>
            <a:r>
              <a:rPr lang="en-US">
                <a:ea typeface="+mn-lt"/>
                <a:cs typeface="+mn-lt"/>
                <a:hlinkClick r:id="rId3"/>
              </a:rPr>
              <a:t>https://libguides.galileo.usg.edu/gil</a:t>
            </a:r>
            <a:r>
              <a:rPr lang="en-US">
                <a:ea typeface="+mn-lt"/>
                <a:cs typeface="+mn-lt"/>
              </a:rPr>
              <a:t> </a:t>
            </a:r>
          </a:p>
          <a:p>
            <a:pPr lvl="1">
              <a:buFont typeface="Courier New" panose="020B0604020202020204" pitchFamily="34" charset="0"/>
              <a:buChar char="o"/>
            </a:pPr>
            <a:r>
              <a:rPr lang="en-US">
                <a:ea typeface="+mn-lt"/>
                <a:cs typeface="+mn-lt"/>
              </a:rPr>
              <a:t>GIL will coordinate with Functional Committees to update existing documentation as well provide support for committees as they create and maintain new documentation</a:t>
            </a:r>
          </a:p>
        </p:txBody>
      </p:sp>
      <p:sp>
        <p:nvSpPr>
          <p:cNvPr id="4" name="Date Placeholder 3">
            <a:extLst>
              <a:ext uri="{FF2B5EF4-FFF2-40B4-BE49-F238E27FC236}">
                <a16:creationId xmlns:a16="http://schemas.microsoft.com/office/drawing/2014/main" id="{CDDBA530-D0F0-D488-4919-B599A2C59B83}"/>
              </a:ext>
            </a:extLst>
          </p:cNvPr>
          <p:cNvSpPr>
            <a:spLocks noGrp="1"/>
          </p:cNvSpPr>
          <p:nvPr>
            <p:ph type="dt" sz="half" idx="10"/>
          </p:nvPr>
        </p:nvSpPr>
        <p:spPr/>
        <p:txBody>
          <a:bodyPr/>
          <a:lstStyle/>
          <a:p>
            <a:fld id="{A4159322-4BFD-44FA-BDEE-F05C0DAA18D5}" type="datetime1">
              <a:rPr lang="en-US"/>
              <a:t>5/15/2026</a:t>
            </a:fld>
            <a:endParaRPr lang="en-US"/>
          </a:p>
        </p:txBody>
      </p:sp>
      <p:sp>
        <p:nvSpPr>
          <p:cNvPr id="6" name="Slide Number Placeholder 5">
            <a:extLst>
              <a:ext uri="{FF2B5EF4-FFF2-40B4-BE49-F238E27FC236}">
                <a16:creationId xmlns:a16="http://schemas.microsoft.com/office/drawing/2014/main" id="{97767754-E5CB-286B-E80E-3C040D1CA06A}"/>
              </a:ext>
            </a:extLst>
          </p:cNvPr>
          <p:cNvSpPr>
            <a:spLocks noGrp="1"/>
          </p:cNvSpPr>
          <p:nvPr>
            <p:ph type="sldNum" sz="quarter" idx="12"/>
          </p:nvPr>
        </p:nvSpPr>
        <p:spPr/>
        <p:txBody>
          <a:bodyPr/>
          <a:lstStyle/>
          <a:p>
            <a:fld id="{A65A5C87-DF58-40C8-B092-1DE63DB4547E}" type="slidenum">
              <a:rPr lang="en-US" dirty="0"/>
              <a:t>45</a:t>
            </a:fld>
            <a:endParaRPr lang="en-US"/>
          </a:p>
        </p:txBody>
      </p:sp>
    </p:spTree>
    <p:extLst>
      <p:ext uri="{BB962C8B-B14F-4D97-AF65-F5344CB8AC3E}">
        <p14:creationId xmlns:p14="http://schemas.microsoft.com/office/powerpoint/2010/main" val="2054159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B70A-99CD-118D-3AB5-83A2314ED75D}"/>
              </a:ext>
            </a:extLst>
          </p:cNvPr>
          <p:cNvSpPr>
            <a:spLocks noGrp="1"/>
          </p:cNvSpPr>
          <p:nvPr>
            <p:ph type="title"/>
          </p:nvPr>
        </p:nvSpPr>
        <p:spPr/>
        <p:txBody>
          <a:bodyPr/>
          <a:lstStyle/>
          <a:p>
            <a:r>
              <a:rPr lang="en-US"/>
              <a:t>Internal GIL Initiatives – Training </a:t>
            </a:r>
          </a:p>
        </p:txBody>
      </p:sp>
      <p:sp>
        <p:nvSpPr>
          <p:cNvPr id="3" name="Content Placeholder 2">
            <a:extLst>
              <a:ext uri="{FF2B5EF4-FFF2-40B4-BE49-F238E27FC236}">
                <a16:creationId xmlns:a16="http://schemas.microsoft.com/office/drawing/2014/main" id="{CC3D2BFF-E6D4-B482-A77B-21B93CFDDEAA}"/>
              </a:ext>
            </a:extLst>
          </p:cNvPr>
          <p:cNvSpPr>
            <a:spLocks noGrp="1"/>
          </p:cNvSpPr>
          <p:nvPr>
            <p:ph idx="1"/>
          </p:nvPr>
        </p:nvSpPr>
        <p:spPr/>
        <p:txBody>
          <a:bodyPr vert="horz" lIns="91440" tIns="45720" rIns="91440" bIns="45720" rtlCol="0" anchor="t">
            <a:normAutofit fontScale="92500" lnSpcReduction="20000"/>
          </a:bodyPr>
          <a:lstStyle/>
          <a:p>
            <a:r>
              <a:rPr lang="en-US"/>
              <a:t>Training</a:t>
            </a:r>
          </a:p>
          <a:p>
            <a:pPr lvl="1">
              <a:buFont typeface="Courier New,monospace" panose="020B0604020202020204" pitchFamily="34" charset="0"/>
              <a:buChar char="o"/>
            </a:pPr>
            <a:r>
              <a:rPr lang="en-US"/>
              <a:t>Project will begin in 2026 and be ongoing</a:t>
            </a:r>
          </a:p>
          <a:p>
            <a:pPr lvl="1">
              <a:buFont typeface="Courier New,monospace" panose="020B0604020202020204" pitchFamily="34" charset="0"/>
              <a:buChar char="o"/>
            </a:pPr>
            <a:r>
              <a:rPr lang="en-US"/>
              <a:t>GIL will work with libraries/functional committees to develop or identify necessary training for library fac/staff to retool and retrain. Examples include:</a:t>
            </a:r>
          </a:p>
          <a:p>
            <a:pPr lvl="2">
              <a:buFont typeface="Wingdings" panose="020B0604020202020204" pitchFamily="34" charset="0"/>
              <a:buChar char="§"/>
            </a:pPr>
            <a:r>
              <a:rPr lang="en-US"/>
              <a:t>Alma Administration Certification</a:t>
            </a:r>
          </a:p>
          <a:p>
            <a:pPr lvl="2">
              <a:buFont typeface="Wingdings" panose="020B0604020202020204" pitchFamily="34" charset="0"/>
              <a:buChar char="§"/>
            </a:pPr>
            <a:r>
              <a:rPr lang="en-US"/>
              <a:t>Committee developed training</a:t>
            </a:r>
          </a:p>
          <a:p>
            <a:pPr lvl="2">
              <a:buFont typeface="Wingdings" panose="020B0604020202020204" pitchFamily="34" charset="0"/>
              <a:buChar char="§"/>
            </a:pPr>
            <a:r>
              <a:rPr lang="en-US" err="1"/>
              <a:t>ExLibris</a:t>
            </a:r>
            <a:r>
              <a:rPr lang="en-US"/>
              <a:t> training opportunities – videos, conference sessions, </a:t>
            </a:r>
            <a:r>
              <a:rPr lang="en-US" err="1"/>
              <a:t>etc</a:t>
            </a:r>
          </a:p>
          <a:p>
            <a:pPr lvl="1">
              <a:buFont typeface="Courier New" panose="020B0604020202020204" pitchFamily="34" charset="0"/>
              <a:buChar char="o"/>
            </a:pPr>
            <a:r>
              <a:rPr lang="en-US"/>
              <a:t>GIL will work with </a:t>
            </a:r>
            <a:r>
              <a:rPr lang="en-US" err="1"/>
              <a:t>ExLibris</a:t>
            </a:r>
            <a:r>
              <a:rPr lang="en-US"/>
              <a:t> to offer specific training on an as needed basis</a:t>
            </a:r>
          </a:p>
          <a:p>
            <a:pPr lvl="1">
              <a:buFont typeface="Courier New" panose="020B0604020202020204" pitchFamily="34" charset="0"/>
              <a:buChar char="o"/>
            </a:pPr>
            <a:r>
              <a:rPr lang="en-US"/>
              <a:t>Task committees with annual review/update of training resources</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FB1989A4-0E58-F4C9-6C18-78551FBCCB69}"/>
              </a:ext>
            </a:extLst>
          </p:cNvPr>
          <p:cNvSpPr>
            <a:spLocks noGrp="1"/>
          </p:cNvSpPr>
          <p:nvPr>
            <p:ph type="dt" sz="half" idx="10"/>
          </p:nvPr>
        </p:nvSpPr>
        <p:spPr/>
        <p:txBody>
          <a:bodyPr/>
          <a:lstStyle/>
          <a:p>
            <a:fld id="{A902350B-20F0-4F04-AC7C-0488718002BF}" type="datetime1">
              <a:rPr lang="en-US"/>
              <a:t>5/15/2026</a:t>
            </a:fld>
            <a:endParaRPr lang="en-US"/>
          </a:p>
        </p:txBody>
      </p:sp>
      <p:sp>
        <p:nvSpPr>
          <p:cNvPr id="6" name="Slide Number Placeholder 5">
            <a:extLst>
              <a:ext uri="{FF2B5EF4-FFF2-40B4-BE49-F238E27FC236}">
                <a16:creationId xmlns:a16="http://schemas.microsoft.com/office/drawing/2014/main" id="{C3DBAD6A-7F9F-5DFD-D225-DD39FF049992}"/>
              </a:ext>
            </a:extLst>
          </p:cNvPr>
          <p:cNvSpPr>
            <a:spLocks noGrp="1"/>
          </p:cNvSpPr>
          <p:nvPr>
            <p:ph type="sldNum" sz="quarter" idx="12"/>
          </p:nvPr>
        </p:nvSpPr>
        <p:spPr/>
        <p:txBody>
          <a:bodyPr/>
          <a:lstStyle/>
          <a:p>
            <a:fld id="{A65A5C87-DF58-40C8-B092-1DE63DB4547E}" type="slidenum">
              <a:rPr lang="en-US" dirty="0"/>
              <a:t>46</a:t>
            </a:fld>
            <a:endParaRPr lang="en-US"/>
          </a:p>
        </p:txBody>
      </p:sp>
    </p:spTree>
    <p:extLst>
      <p:ext uri="{BB962C8B-B14F-4D97-AF65-F5344CB8AC3E}">
        <p14:creationId xmlns:p14="http://schemas.microsoft.com/office/powerpoint/2010/main" val="2781645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4D53-D2FF-4361-3A86-A77E8947E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42F36-FD63-AA52-A374-E85308F80ADE}"/>
              </a:ext>
            </a:extLst>
          </p:cNvPr>
          <p:cNvSpPr>
            <a:spLocks noGrp="1"/>
          </p:cNvSpPr>
          <p:nvPr>
            <p:ph type="title"/>
          </p:nvPr>
        </p:nvSpPr>
        <p:spPr/>
        <p:txBody>
          <a:bodyPr>
            <a:normAutofit fontScale="90000"/>
          </a:bodyPr>
          <a:lstStyle/>
          <a:p>
            <a:r>
              <a:rPr lang="en-US"/>
              <a:t>Internal GIL Initiatives – Institutional Check-ins</a:t>
            </a:r>
          </a:p>
        </p:txBody>
      </p:sp>
      <p:sp>
        <p:nvSpPr>
          <p:cNvPr id="3" name="Content Placeholder 2">
            <a:extLst>
              <a:ext uri="{FF2B5EF4-FFF2-40B4-BE49-F238E27FC236}">
                <a16:creationId xmlns:a16="http://schemas.microsoft.com/office/drawing/2014/main" id="{559B6911-8769-A1B7-2DF7-D93EA6A272AB}"/>
              </a:ext>
            </a:extLst>
          </p:cNvPr>
          <p:cNvSpPr>
            <a:spLocks noGrp="1"/>
          </p:cNvSpPr>
          <p:nvPr>
            <p:ph idx="1"/>
          </p:nvPr>
        </p:nvSpPr>
        <p:spPr/>
        <p:txBody>
          <a:bodyPr vert="horz" lIns="91440" tIns="45720" rIns="91440" bIns="45720" rtlCol="0" anchor="t">
            <a:normAutofit/>
          </a:bodyPr>
          <a:lstStyle/>
          <a:p>
            <a:r>
              <a:rPr lang="en-US"/>
              <a:t>Check-ins</a:t>
            </a:r>
          </a:p>
          <a:p>
            <a:pPr lvl="1">
              <a:buFont typeface="Courier New,monospace" panose="020B0604020202020204" pitchFamily="34" charset="0"/>
              <a:buChar char="o"/>
            </a:pPr>
            <a:r>
              <a:rPr lang="en-US"/>
              <a:t>Project will begin in 2026 and be ongoing</a:t>
            </a:r>
          </a:p>
          <a:p>
            <a:pPr lvl="1">
              <a:buFont typeface="Courier New,monospace" panose="020B0604020202020204" pitchFamily="34" charset="0"/>
              <a:buChar char="o"/>
            </a:pPr>
            <a:r>
              <a:rPr lang="en-US"/>
              <a:t>Meet annually with libraries (on an opt-in basis)</a:t>
            </a:r>
          </a:p>
          <a:p>
            <a:pPr lvl="1">
              <a:buFont typeface="Courier New,monospace" panose="020B0604020202020204" pitchFamily="34" charset="0"/>
              <a:buChar char="o"/>
            </a:pPr>
            <a:r>
              <a:rPr lang="en-US"/>
              <a:t>Discuss staffing updates, general questions, configurations, projects, etc.</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436678D4-84DA-154E-E24D-DB1FA3852EFF}"/>
              </a:ext>
            </a:extLst>
          </p:cNvPr>
          <p:cNvSpPr>
            <a:spLocks noGrp="1"/>
          </p:cNvSpPr>
          <p:nvPr>
            <p:ph type="dt" sz="half" idx="10"/>
          </p:nvPr>
        </p:nvSpPr>
        <p:spPr/>
        <p:txBody>
          <a:bodyPr/>
          <a:lstStyle/>
          <a:p>
            <a:fld id="{A902350B-20F0-4F04-AC7C-0488718002BF}" type="datetime1">
              <a:rPr lang="en-US"/>
              <a:t>5/15/2026</a:t>
            </a:fld>
            <a:endParaRPr lang="en-US"/>
          </a:p>
        </p:txBody>
      </p:sp>
      <p:sp>
        <p:nvSpPr>
          <p:cNvPr id="6" name="Slide Number Placeholder 5">
            <a:extLst>
              <a:ext uri="{FF2B5EF4-FFF2-40B4-BE49-F238E27FC236}">
                <a16:creationId xmlns:a16="http://schemas.microsoft.com/office/drawing/2014/main" id="{11D5F6B1-E3AA-7162-8F72-4A399EA1B9BC}"/>
              </a:ext>
            </a:extLst>
          </p:cNvPr>
          <p:cNvSpPr>
            <a:spLocks noGrp="1"/>
          </p:cNvSpPr>
          <p:nvPr>
            <p:ph type="sldNum" sz="quarter" idx="12"/>
          </p:nvPr>
        </p:nvSpPr>
        <p:spPr/>
        <p:txBody>
          <a:bodyPr/>
          <a:lstStyle/>
          <a:p>
            <a:fld id="{A65A5C87-DF58-40C8-B092-1DE63DB4547E}" type="slidenum">
              <a:rPr lang="en-US" dirty="0"/>
              <a:t>47</a:t>
            </a:fld>
            <a:endParaRPr lang="en-US"/>
          </a:p>
        </p:txBody>
      </p:sp>
    </p:spTree>
    <p:extLst>
      <p:ext uri="{BB962C8B-B14F-4D97-AF65-F5344CB8AC3E}">
        <p14:creationId xmlns:p14="http://schemas.microsoft.com/office/powerpoint/2010/main" val="2802972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CC7AF-8770-3037-66D5-39FA5FB94728}"/>
              </a:ext>
            </a:extLst>
          </p:cNvPr>
          <p:cNvSpPr>
            <a:spLocks noGrp="1"/>
          </p:cNvSpPr>
          <p:nvPr>
            <p:ph type="title"/>
          </p:nvPr>
        </p:nvSpPr>
        <p:spPr/>
        <p:txBody>
          <a:bodyPr/>
          <a:lstStyle/>
          <a:p>
            <a:r>
              <a:rPr lang="en-US"/>
              <a:t>USG Initiatives – Alma / Primo </a:t>
            </a:r>
          </a:p>
        </p:txBody>
      </p:sp>
      <p:sp>
        <p:nvSpPr>
          <p:cNvPr id="3" name="Content Placeholder 2">
            <a:extLst>
              <a:ext uri="{FF2B5EF4-FFF2-40B4-BE49-F238E27FC236}">
                <a16:creationId xmlns:a16="http://schemas.microsoft.com/office/drawing/2014/main" id="{F648647F-EE29-9611-AF0A-797EDD9F25E1}"/>
              </a:ext>
            </a:extLst>
          </p:cNvPr>
          <p:cNvSpPr>
            <a:spLocks noGrp="1"/>
          </p:cNvSpPr>
          <p:nvPr>
            <p:ph idx="1"/>
          </p:nvPr>
        </p:nvSpPr>
        <p:spPr/>
        <p:txBody>
          <a:bodyPr vert="horz" lIns="91440" tIns="45720" rIns="91440" bIns="45720" rtlCol="0" anchor="t">
            <a:normAutofit/>
          </a:bodyPr>
          <a:lstStyle/>
          <a:p>
            <a:r>
              <a:rPr lang="en-US"/>
              <a:t>Projects resulting for contract terms and internal </a:t>
            </a:r>
            <a:r>
              <a:rPr lang="en-US" err="1"/>
              <a:t>ExLibris</a:t>
            </a:r>
            <a:r>
              <a:rPr lang="en-US"/>
              <a:t> development efforts</a:t>
            </a:r>
          </a:p>
          <a:p>
            <a:r>
              <a:rPr lang="en-US"/>
              <a:t>High level timeline and project plans</a:t>
            </a:r>
          </a:p>
          <a:p>
            <a:pPr lvl="1">
              <a:buFont typeface="Courier New" panose="020B0604020202020204" pitchFamily="34" charset="0"/>
              <a:buChar char="o"/>
            </a:pPr>
            <a:r>
              <a:rPr lang="en-US"/>
              <a:t>More detailed project plans will be developed with functional committee and library input</a:t>
            </a:r>
          </a:p>
          <a:p>
            <a:endParaRPr lang="en-US"/>
          </a:p>
        </p:txBody>
      </p:sp>
      <p:sp>
        <p:nvSpPr>
          <p:cNvPr id="4" name="Date Placeholder 3">
            <a:extLst>
              <a:ext uri="{FF2B5EF4-FFF2-40B4-BE49-F238E27FC236}">
                <a16:creationId xmlns:a16="http://schemas.microsoft.com/office/drawing/2014/main" id="{BF8D334D-0E51-02B3-A982-F38B029041FA}"/>
              </a:ext>
            </a:extLst>
          </p:cNvPr>
          <p:cNvSpPr>
            <a:spLocks noGrp="1"/>
          </p:cNvSpPr>
          <p:nvPr>
            <p:ph type="dt" sz="half" idx="10"/>
          </p:nvPr>
        </p:nvSpPr>
        <p:spPr/>
        <p:txBody>
          <a:bodyPr/>
          <a:lstStyle/>
          <a:p>
            <a:fld id="{32CC8F76-6650-4A39-A189-9690F345C1AC}" type="datetime1">
              <a:rPr lang="en-US"/>
              <a:t>5/15/2026</a:t>
            </a:fld>
            <a:endParaRPr lang="en-US"/>
          </a:p>
        </p:txBody>
      </p:sp>
      <p:sp>
        <p:nvSpPr>
          <p:cNvPr id="6" name="Slide Number Placeholder 5">
            <a:extLst>
              <a:ext uri="{FF2B5EF4-FFF2-40B4-BE49-F238E27FC236}">
                <a16:creationId xmlns:a16="http://schemas.microsoft.com/office/drawing/2014/main" id="{10AA3E51-B5E1-DB93-4067-D3753DC42A15}"/>
              </a:ext>
            </a:extLst>
          </p:cNvPr>
          <p:cNvSpPr>
            <a:spLocks noGrp="1"/>
          </p:cNvSpPr>
          <p:nvPr>
            <p:ph type="sldNum" sz="quarter" idx="12"/>
          </p:nvPr>
        </p:nvSpPr>
        <p:spPr/>
        <p:txBody>
          <a:bodyPr/>
          <a:lstStyle/>
          <a:p>
            <a:fld id="{A65A5C87-DF58-40C8-B092-1DE63DB4547E}" type="slidenum">
              <a:rPr lang="en-US" dirty="0"/>
              <a:t>48</a:t>
            </a:fld>
            <a:endParaRPr lang="en-US"/>
          </a:p>
        </p:txBody>
      </p:sp>
    </p:spTree>
    <p:extLst>
      <p:ext uri="{BB962C8B-B14F-4D97-AF65-F5344CB8AC3E}">
        <p14:creationId xmlns:p14="http://schemas.microsoft.com/office/powerpoint/2010/main" val="1614770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04D0-C706-96EF-A3A4-9BFC3F834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C80B6-571E-1F3C-F6A2-38798BE2E806}"/>
              </a:ext>
            </a:extLst>
          </p:cNvPr>
          <p:cNvSpPr>
            <a:spLocks noGrp="1"/>
          </p:cNvSpPr>
          <p:nvPr>
            <p:ph type="title"/>
          </p:nvPr>
        </p:nvSpPr>
        <p:spPr/>
        <p:txBody>
          <a:bodyPr/>
          <a:lstStyle/>
          <a:p>
            <a:r>
              <a:rPr lang="en-US"/>
              <a:t>GIL High Level Roadmap – 2026-2028</a:t>
            </a:r>
          </a:p>
        </p:txBody>
      </p:sp>
      <p:sp>
        <p:nvSpPr>
          <p:cNvPr id="4" name="Date Placeholder 3">
            <a:extLst>
              <a:ext uri="{FF2B5EF4-FFF2-40B4-BE49-F238E27FC236}">
                <a16:creationId xmlns:a16="http://schemas.microsoft.com/office/drawing/2014/main" id="{65B936A1-E864-679C-2D5D-7AA489CBE3C7}"/>
              </a:ext>
            </a:extLst>
          </p:cNvPr>
          <p:cNvSpPr>
            <a:spLocks noGrp="1"/>
          </p:cNvSpPr>
          <p:nvPr>
            <p:ph type="dt" sz="half" idx="10"/>
          </p:nvPr>
        </p:nvSpPr>
        <p:spPr/>
        <p:txBody>
          <a:bodyPr/>
          <a:lstStyle/>
          <a:p>
            <a:fld id="{B1201901-1F87-4BEC-A627-222E1813D315}" type="datetime1">
              <a:rPr lang="en-US"/>
              <a:t>5/15/2026</a:t>
            </a:fld>
            <a:endParaRPr lang="en-US"/>
          </a:p>
        </p:txBody>
      </p:sp>
      <p:sp>
        <p:nvSpPr>
          <p:cNvPr id="6" name="Slide Number Placeholder 5">
            <a:extLst>
              <a:ext uri="{FF2B5EF4-FFF2-40B4-BE49-F238E27FC236}">
                <a16:creationId xmlns:a16="http://schemas.microsoft.com/office/drawing/2014/main" id="{C65C7E4D-2591-DA48-9B64-25CDE0A1DCEB}"/>
              </a:ext>
            </a:extLst>
          </p:cNvPr>
          <p:cNvSpPr>
            <a:spLocks noGrp="1"/>
          </p:cNvSpPr>
          <p:nvPr>
            <p:ph type="sldNum" sz="quarter" idx="12"/>
          </p:nvPr>
        </p:nvSpPr>
        <p:spPr/>
        <p:txBody>
          <a:bodyPr/>
          <a:lstStyle/>
          <a:p>
            <a:fld id="{A65A5C87-DF58-40C8-B092-1DE63DB4547E}" type="slidenum">
              <a:rPr lang="en-US" dirty="0"/>
              <a:t>49</a:t>
            </a:fld>
            <a:endParaRPr lang="en-US"/>
          </a:p>
        </p:txBody>
      </p:sp>
      <p:graphicFrame>
        <p:nvGraphicFramePr>
          <p:cNvPr id="31" name="Content Placeholder 30">
            <a:extLst>
              <a:ext uri="{FF2B5EF4-FFF2-40B4-BE49-F238E27FC236}">
                <a16:creationId xmlns:a16="http://schemas.microsoft.com/office/drawing/2014/main" id="{B2DA4F40-09DC-6A6D-EED2-9607C15E66C6}"/>
              </a:ext>
            </a:extLst>
          </p:cNvPr>
          <p:cNvGraphicFramePr>
            <a:graphicFrameLocks noGrp="1"/>
          </p:cNvGraphicFramePr>
          <p:nvPr>
            <p:ph idx="1"/>
          </p:nvPr>
        </p:nvGraphicFramePr>
        <p:xfrm>
          <a:off x="396998" y="1981030"/>
          <a:ext cx="11427776" cy="4740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137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89DE-810E-3BFA-BF8D-2757C4C4E7F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4783B4-A6CC-B1AE-47BC-328EB62D35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49413" y="0"/>
            <a:ext cx="2451620" cy="6858000"/>
          </a:xfrm>
          <a:prstGeom prst="rect">
            <a:avLst/>
          </a:prstGeom>
        </p:spPr>
      </p:pic>
      <p:sp>
        <p:nvSpPr>
          <p:cNvPr id="14" name="Title 13">
            <a:extLst>
              <a:ext uri="{FF2B5EF4-FFF2-40B4-BE49-F238E27FC236}">
                <a16:creationId xmlns:a16="http://schemas.microsoft.com/office/drawing/2014/main" id="{B27C8678-EE76-511F-B301-ABF53FAA69D2}"/>
              </a:ext>
            </a:extLst>
          </p:cNvPr>
          <p:cNvSpPr>
            <a:spLocks noGrp="1"/>
          </p:cNvSpPr>
          <p:nvPr>
            <p:ph type="ctrTitle"/>
          </p:nvPr>
        </p:nvSpPr>
        <p:spPr>
          <a:xfrm>
            <a:off x="154205" y="216426"/>
            <a:ext cx="8216071" cy="683906"/>
          </a:xfrm>
        </p:spPr>
        <p:txBody>
          <a:bodyPr vert="horz" lIns="91440" tIns="45720" rIns="91440" bIns="45720" rtlCol="0" anchor="t">
            <a:normAutofit fontScale="90000"/>
          </a:bodyPr>
          <a:lstStyle/>
          <a:p>
            <a:r>
              <a:rPr lang="en-US" b="0" kern="1200" spc="-100" baseline="0"/>
              <a:t>Import</a:t>
            </a:r>
            <a:r>
              <a:rPr lang="en-US" b="0" i="0" kern="1200" spc="-100" baseline="0"/>
              <a:t> profiles – best practices</a:t>
            </a:r>
            <a:endParaRPr lang="en-US" b="0" kern="1200" spc="-100" baseline="0"/>
          </a:p>
        </p:txBody>
      </p:sp>
      <p:sp>
        <p:nvSpPr>
          <p:cNvPr id="2" name="Subtitle 2">
            <a:extLst>
              <a:ext uri="{FF2B5EF4-FFF2-40B4-BE49-F238E27FC236}">
                <a16:creationId xmlns:a16="http://schemas.microsoft.com/office/drawing/2014/main" id="{6DA49294-9227-885C-E6DF-854745F750A9}"/>
              </a:ext>
            </a:extLst>
          </p:cNvPr>
          <p:cNvSpPr>
            <a:spLocks noGrp="1"/>
          </p:cNvSpPr>
          <p:nvPr>
            <p:ph type="subTitle" idx="1"/>
          </p:nvPr>
        </p:nvSpPr>
        <p:spPr>
          <a:xfrm>
            <a:off x="2380611" y="2696012"/>
            <a:ext cx="7356566" cy="2252359"/>
          </a:xfrm>
          <a:ln w="28575">
            <a:noFill/>
          </a:ln>
        </p:spPr>
        <p:txBody>
          <a:bodyPr>
            <a:noAutofit/>
          </a:bodyPr>
          <a:lstStyle/>
          <a:p>
            <a:pPr algn="l"/>
            <a:endParaRPr lang="en-US" sz="3200"/>
          </a:p>
          <a:p>
            <a:pPr marL="457200" indent="-457200">
              <a:lnSpc>
                <a:spcPct val="100000"/>
              </a:lnSpc>
              <a:spcBef>
                <a:spcPts val="0"/>
              </a:spcBef>
              <a:buFont typeface="Arial,Sans-Serif"/>
              <a:buChar char="•"/>
            </a:pPr>
            <a:r>
              <a:rPr lang="en-US" sz="2800"/>
              <a:t>Who is supplying the records? </a:t>
            </a:r>
            <a:r>
              <a:rPr lang="en-US" sz="2800">
                <a:solidFill>
                  <a:srgbClr val="FFFFFF"/>
                </a:solidFill>
              </a:rPr>
              <a:t> </a:t>
            </a:r>
          </a:p>
          <a:p>
            <a:pPr marL="457200" indent="-457200">
              <a:lnSpc>
                <a:spcPct val="100000"/>
              </a:lnSpc>
              <a:spcBef>
                <a:spcPts val="0"/>
              </a:spcBef>
              <a:buFont typeface="Arial,Sans-Serif"/>
              <a:buChar char="•"/>
            </a:pPr>
            <a:r>
              <a:rPr lang="en-US" sz="2800"/>
              <a:t>Brief? Full? Glorified citations?</a:t>
            </a:r>
            <a:r>
              <a:rPr lang="en-US" sz="2800">
                <a:solidFill>
                  <a:srgbClr val="FFFFFF"/>
                </a:solidFill>
              </a:rPr>
              <a:t> </a:t>
            </a:r>
          </a:p>
          <a:p>
            <a:pPr marL="457200" indent="-457200" algn="l">
              <a:lnSpc>
                <a:spcPct val="100000"/>
              </a:lnSpc>
              <a:spcBef>
                <a:spcPts val="0"/>
              </a:spcBef>
              <a:buFont typeface="Arial,Sans-Serif"/>
              <a:buChar char="•"/>
            </a:pPr>
            <a:r>
              <a:rPr lang="en-US" sz="2800"/>
              <a:t>Character encoding?</a:t>
            </a:r>
          </a:p>
          <a:p>
            <a:pPr marL="457200" indent="-457200">
              <a:lnSpc>
                <a:spcPct val="100000"/>
              </a:lnSpc>
              <a:spcBef>
                <a:spcPts val="0"/>
              </a:spcBef>
              <a:buFont typeface="Arial,Sans-Serif"/>
              <a:buChar char="•"/>
            </a:pPr>
            <a:r>
              <a:rPr lang="en-US" sz="2800">
                <a:solidFill>
                  <a:srgbClr val="FFFFFF"/>
                </a:solidFill>
              </a:rPr>
              <a:t>OCLC numbers or other identifiers?</a:t>
            </a:r>
          </a:p>
          <a:p>
            <a:pPr marL="457200" indent="-457200" algn="l">
              <a:lnSpc>
                <a:spcPct val="100000"/>
              </a:lnSpc>
              <a:spcBef>
                <a:spcPts val="0"/>
              </a:spcBef>
              <a:buFont typeface="Arial,Sans-Serif"/>
              <a:buChar char="•"/>
            </a:pPr>
            <a:r>
              <a:rPr lang="en-US" sz="2800">
                <a:solidFill>
                  <a:srgbClr val="FFFFFF"/>
                </a:solidFill>
              </a:rPr>
              <a:t>Purpose of the records?</a:t>
            </a:r>
            <a:endParaRPr lang="en-US" sz="2800"/>
          </a:p>
        </p:txBody>
      </p:sp>
      <p:sp>
        <p:nvSpPr>
          <p:cNvPr id="3" name="Title 13">
            <a:extLst>
              <a:ext uri="{FF2B5EF4-FFF2-40B4-BE49-F238E27FC236}">
                <a16:creationId xmlns:a16="http://schemas.microsoft.com/office/drawing/2014/main" id="{86B98D77-CF25-B9C1-03F7-CFA439CB93D6}"/>
              </a:ext>
            </a:extLst>
          </p:cNvPr>
          <p:cNvSpPr txBox="1">
            <a:spLocks/>
          </p:cNvSpPr>
          <p:nvPr/>
        </p:nvSpPr>
        <p:spPr>
          <a:xfrm>
            <a:off x="1899865" y="1397481"/>
            <a:ext cx="7709095" cy="13006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sz="8000"/>
              <a:t>Know your data</a:t>
            </a:r>
          </a:p>
        </p:txBody>
      </p:sp>
    </p:spTree>
    <p:extLst>
      <p:ext uri="{BB962C8B-B14F-4D97-AF65-F5344CB8AC3E}">
        <p14:creationId xmlns:p14="http://schemas.microsoft.com/office/powerpoint/2010/main" val="1981596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1E9A-8A29-6A10-5D48-2135B575D6B3}"/>
              </a:ext>
            </a:extLst>
          </p:cNvPr>
          <p:cNvSpPr>
            <a:spLocks noGrp="1"/>
          </p:cNvSpPr>
          <p:nvPr>
            <p:ph type="title"/>
          </p:nvPr>
        </p:nvSpPr>
        <p:spPr/>
        <p:txBody>
          <a:bodyPr/>
          <a:lstStyle/>
          <a:p>
            <a:r>
              <a:rPr lang="en-US"/>
              <a:t>USG Initiatives – Alma </a:t>
            </a:r>
            <a:r>
              <a:rPr lang="en-US" err="1"/>
              <a:t>Specto</a:t>
            </a:r>
          </a:p>
        </p:txBody>
      </p:sp>
      <p:sp>
        <p:nvSpPr>
          <p:cNvPr id="3" name="Content Placeholder 2">
            <a:extLst>
              <a:ext uri="{FF2B5EF4-FFF2-40B4-BE49-F238E27FC236}">
                <a16:creationId xmlns:a16="http://schemas.microsoft.com/office/drawing/2014/main" id="{263126FE-152E-EEFD-45DC-4EDE48737D8A}"/>
              </a:ext>
            </a:extLst>
          </p:cNvPr>
          <p:cNvSpPr>
            <a:spLocks noGrp="1"/>
          </p:cNvSpPr>
          <p:nvPr>
            <p:ph idx="1"/>
          </p:nvPr>
        </p:nvSpPr>
        <p:spPr/>
        <p:txBody>
          <a:bodyPr vert="horz" lIns="91440" tIns="45720" rIns="91440" bIns="45720" rtlCol="0" anchor="t">
            <a:normAutofit fontScale="77500" lnSpcReduction="20000"/>
          </a:bodyPr>
          <a:lstStyle/>
          <a:p>
            <a:r>
              <a:rPr lang="en-US"/>
              <a:t>What is it?</a:t>
            </a:r>
          </a:p>
          <a:p>
            <a:pPr lvl="1">
              <a:buFont typeface="Courier New" panose="020B0604020202020204" pitchFamily="34" charset="0"/>
              <a:buChar char="o"/>
            </a:pPr>
            <a:r>
              <a:rPr lang="en-US">
                <a:ea typeface="+mn-lt"/>
                <a:cs typeface="+mn-lt"/>
              </a:rPr>
              <a:t>Digital asset management solution within Alma</a:t>
            </a:r>
            <a:endParaRPr lang="en-US"/>
          </a:p>
          <a:p>
            <a:r>
              <a:rPr lang="en-US"/>
              <a:t>Project will begin in 2026</a:t>
            </a:r>
          </a:p>
          <a:p>
            <a:pPr lvl="1">
              <a:buFont typeface="Courier New" panose="020B0604020202020204" pitchFamily="34" charset="0"/>
              <a:buChar char="o"/>
            </a:pPr>
            <a:r>
              <a:rPr lang="en-US" err="1"/>
              <a:t>ExLibris</a:t>
            </a:r>
            <a:r>
              <a:rPr lang="en-US"/>
              <a:t> asks that libraries commit to implementation in 2026</a:t>
            </a:r>
          </a:p>
          <a:p>
            <a:r>
              <a:rPr lang="en-US"/>
              <a:t>Each USG library will receive </a:t>
            </a:r>
            <a:r>
              <a:rPr lang="en-US" err="1"/>
              <a:t>Specto</a:t>
            </a:r>
            <a:r>
              <a:rPr lang="en-US"/>
              <a:t> Essentials with 3TB of storage</a:t>
            </a:r>
          </a:p>
          <a:p>
            <a:r>
              <a:rPr lang="en-US"/>
              <a:t>GIL will work with </a:t>
            </a:r>
            <a:r>
              <a:rPr lang="en-US" err="1"/>
              <a:t>ExL</a:t>
            </a:r>
            <a:r>
              <a:rPr lang="en-US"/>
              <a:t> and Libraries to develop detailed implementation plan and training</a:t>
            </a:r>
          </a:p>
          <a:p>
            <a:r>
              <a:rPr lang="en-US"/>
              <a:t>How will this be used?</a:t>
            </a:r>
          </a:p>
          <a:p>
            <a:pPr lvl="1">
              <a:buFont typeface="Courier New" panose="020B0604020202020204" pitchFamily="34" charset="0"/>
              <a:buChar char="o"/>
            </a:pPr>
            <a:r>
              <a:rPr lang="en-US"/>
              <a:t>GIL will work with Special Collections Committee to iron our </a:t>
            </a:r>
            <a:r>
              <a:rPr lang="en-US" err="1"/>
              <a:t>impl</a:t>
            </a:r>
            <a:r>
              <a:rPr lang="en-US"/>
              <a:t>ementation possibilities and limitations/boundaries</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BD093A8E-F406-281D-3547-6B7EC8B27D40}"/>
              </a:ext>
            </a:extLst>
          </p:cNvPr>
          <p:cNvSpPr>
            <a:spLocks noGrp="1"/>
          </p:cNvSpPr>
          <p:nvPr>
            <p:ph type="dt" sz="half" idx="10"/>
          </p:nvPr>
        </p:nvSpPr>
        <p:spPr/>
        <p:txBody>
          <a:bodyPr/>
          <a:lstStyle/>
          <a:p>
            <a:fld id="{D1C63FE5-2453-4566-AEB0-3B8038799A88}" type="datetime1">
              <a:rPr lang="en-US"/>
              <a:t>5/15/2026</a:t>
            </a:fld>
            <a:endParaRPr lang="en-US"/>
          </a:p>
        </p:txBody>
      </p:sp>
      <p:sp>
        <p:nvSpPr>
          <p:cNvPr id="6" name="Slide Number Placeholder 5">
            <a:extLst>
              <a:ext uri="{FF2B5EF4-FFF2-40B4-BE49-F238E27FC236}">
                <a16:creationId xmlns:a16="http://schemas.microsoft.com/office/drawing/2014/main" id="{D4617718-6B95-B304-B624-0A11977DF6DA}"/>
              </a:ext>
            </a:extLst>
          </p:cNvPr>
          <p:cNvSpPr>
            <a:spLocks noGrp="1"/>
          </p:cNvSpPr>
          <p:nvPr>
            <p:ph type="sldNum" sz="quarter" idx="12"/>
          </p:nvPr>
        </p:nvSpPr>
        <p:spPr/>
        <p:txBody>
          <a:bodyPr/>
          <a:lstStyle/>
          <a:p>
            <a:fld id="{A65A5C87-DF58-40C8-B092-1DE63DB4547E}" type="slidenum">
              <a:rPr lang="en-US" dirty="0"/>
              <a:t>50</a:t>
            </a:fld>
            <a:endParaRPr lang="en-US"/>
          </a:p>
        </p:txBody>
      </p:sp>
    </p:spTree>
    <p:extLst>
      <p:ext uri="{BB962C8B-B14F-4D97-AF65-F5344CB8AC3E}">
        <p14:creationId xmlns:p14="http://schemas.microsoft.com/office/powerpoint/2010/main" val="2060961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B64E-4B44-290C-73FB-F3BDA64C4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EA28B-3C0E-BC6E-4DCE-7DD291207FDE}"/>
              </a:ext>
            </a:extLst>
          </p:cNvPr>
          <p:cNvSpPr>
            <a:spLocks noGrp="1"/>
          </p:cNvSpPr>
          <p:nvPr>
            <p:ph type="title"/>
          </p:nvPr>
        </p:nvSpPr>
        <p:spPr/>
        <p:txBody>
          <a:bodyPr/>
          <a:lstStyle/>
          <a:p>
            <a:r>
              <a:rPr lang="en-US"/>
              <a:t>GIL High Level Roadmap – 2026-2028</a:t>
            </a:r>
          </a:p>
        </p:txBody>
      </p:sp>
      <p:sp>
        <p:nvSpPr>
          <p:cNvPr id="4" name="Date Placeholder 3">
            <a:extLst>
              <a:ext uri="{FF2B5EF4-FFF2-40B4-BE49-F238E27FC236}">
                <a16:creationId xmlns:a16="http://schemas.microsoft.com/office/drawing/2014/main" id="{EC99EB89-9C71-21C0-76D4-99F37AA5AA07}"/>
              </a:ext>
            </a:extLst>
          </p:cNvPr>
          <p:cNvSpPr>
            <a:spLocks noGrp="1"/>
          </p:cNvSpPr>
          <p:nvPr>
            <p:ph type="dt" sz="half" idx="10"/>
          </p:nvPr>
        </p:nvSpPr>
        <p:spPr/>
        <p:txBody>
          <a:bodyPr/>
          <a:lstStyle/>
          <a:p>
            <a:fld id="{B1201901-1F87-4BEC-A627-222E1813D315}" type="datetime1">
              <a:rPr lang="en-US"/>
              <a:t>5/15/2026</a:t>
            </a:fld>
            <a:endParaRPr lang="en-US"/>
          </a:p>
        </p:txBody>
      </p:sp>
      <p:sp>
        <p:nvSpPr>
          <p:cNvPr id="6" name="Slide Number Placeholder 5">
            <a:extLst>
              <a:ext uri="{FF2B5EF4-FFF2-40B4-BE49-F238E27FC236}">
                <a16:creationId xmlns:a16="http://schemas.microsoft.com/office/drawing/2014/main" id="{929B88A7-ECFA-C0EF-046C-949D5DE138C4}"/>
              </a:ext>
            </a:extLst>
          </p:cNvPr>
          <p:cNvSpPr>
            <a:spLocks noGrp="1"/>
          </p:cNvSpPr>
          <p:nvPr>
            <p:ph type="sldNum" sz="quarter" idx="12"/>
          </p:nvPr>
        </p:nvSpPr>
        <p:spPr/>
        <p:txBody>
          <a:bodyPr/>
          <a:lstStyle/>
          <a:p>
            <a:fld id="{A65A5C87-DF58-40C8-B092-1DE63DB4547E}" type="slidenum">
              <a:rPr lang="en-US" dirty="0"/>
              <a:t>51</a:t>
            </a:fld>
            <a:endParaRPr lang="en-US"/>
          </a:p>
        </p:txBody>
      </p:sp>
      <p:graphicFrame>
        <p:nvGraphicFramePr>
          <p:cNvPr id="31" name="Content Placeholder 30">
            <a:extLst>
              <a:ext uri="{FF2B5EF4-FFF2-40B4-BE49-F238E27FC236}">
                <a16:creationId xmlns:a16="http://schemas.microsoft.com/office/drawing/2014/main" id="{E0C1A782-9E53-8F3A-F1BD-995ABD48BBE7}"/>
              </a:ext>
            </a:extLst>
          </p:cNvPr>
          <p:cNvGraphicFramePr>
            <a:graphicFrameLocks noGrp="1"/>
          </p:cNvGraphicFramePr>
          <p:nvPr>
            <p:ph idx="1"/>
          </p:nvPr>
        </p:nvGraphicFramePr>
        <p:xfrm>
          <a:off x="396998" y="1981030"/>
          <a:ext cx="11427776" cy="4740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0947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ABAB-D534-31A8-502C-615713FF7024}"/>
              </a:ext>
            </a:extLst>
          </p:cNvPr>
          <p:cNvSpPr>
            <a:spLocks noGrp="1"/>
          </p:cNvSpPr>
          <p:nvPr>
            <p:ph type="title"/>
          </p:nvPr>
        </p:nvSpPr>
        <p:spPr/>
        <p:txBody>
          <a:bodyPr/>
          <a:lstStyle/>
          <a:p>
            <a:r>
              <a:rPr lang="en-US"/>
              <a:t>USG Initiatives – Rapido</a:t>
            </a:r>
          </a:p>
        </p:txBody>
      </p:sp>
      <p:sp>
        <p:nvSpPr>
          <p:cNvPr id="3" name="Content Placeholder 2">
            <a:extLst>
              <a:ext uri="{FF2B5EF4-FFF2-40B4-BE49-F238E27FC236}">
                <a16:creationId xmlns:a16="http://schemas.microsoft.com/office/drawing/2014/main" id="{CF115952-DC8D-D390-5263-52B24123358A}"/>
              </a:ext>
            </a:extLst>
          </p:cNvPr>
          <p:cNvSpPr>
            <a:spLocks noGrp="1"/>
          </p:cNvSpPr>
          <p:nvPr>
            <p:ph idx="1"/>
          </p:nvPr>
        </p:nvSpPr>
        <p:spPr/>
        <p:txBody>
          <a:bodyPr vert="horz" lIns="91440" tIns="45720" rIns="91440" bIns="45720" rtlCol="0" anchor="t">
            <a:normAutofit lnSpcReduction="10000"/>
          </a:bodyPr>
          <a:lstStyle/>
          <a:p>
            <a:r>
              <a:rPr lang="en-US"/>
              <a:t>What is it?</a:t>
            </a:r>
          </a:p>
          <a:p>
            <a:pPr lvl="1">
              <a:buFont typeface="Courier New" panose="020B0604020202020204" pitchFamily="34" charset="0"/>
              <a:buChar char="o"/>
            </a:pPr>
            <a:r>
              <a:rPr lang="en-US"/>
              <a:t>Library Resource Sharing platform within Alma</a:t>
            </a:r>
          </a:p>
          <a:p>
            <a:pPr lvl="1">
              <a:buFont typeface="Courier New" panose="020B0604020202020204" pitchFamily="34" charset="0"/>
              <a:buChar char="o"/>
            </a:pPr>
            <a:r>
              <a:rPr lang="en-US"/>
              <a:t>Facilitates resources sharing within USG and beyond</a:t>
            </a:r>
          </a:p>
          <a:p>
            <a:r>
              <a:rPr lang="en-US"/>
              <a:t>High level timeline</a:t>
            </a:r>
          </a:p>
          <a:p>
            <a:pPr lvl="1">
              <a:buFont typeface="Courier New" panose="020B0604020202020204" pitchFamily="34" charset="0"/>
              <a:buChar char="o"/>
            </a:pPr>
            <a:r>
              <a:rPr lang="en-US"/>
              <a:t>Roughly a 14-16 week process from start to go live</a:t>
            </a:r>
          </a:p>
          <a:p>
            <a:pPr lvl="1">
              <a:buFont typeface="Courier New" panose="020B0604020202020204" pitchFamily="34" charset="0"/>
              <a:buChar char="o"/>
            </a:pPr>
            <a:r>
              <a:rPr lang="en-US"/>
              <a:t>Summer 2026 – Demo/Training</a:t>
            </a:r>
          </a:p>
          <a:p>
            <a:pPr lvl="1">
              <a:buFont typeface="Courier New" panose="020B0604020202020204" pitchFamily="34" charset="0"/>
              <a:buChar char="o"/>
            </a:pPr>
            <a:r>
              <a:rPr lang="en-US"/>
              <a:t>Fall 2026 – Configuration/Testing</a:t>
            </a:r>
          </a:p>
          <a:p>
            <a:pPr lvl="1">
              <a:buFont typeface="Courier New" panose="020B0604020202020204" pitchFamily="34" charset="0"/>
              <a:buChar char="o"/>
            </a:pPr>
            <a:r>
              <a:rPr lang="en-US"/>
              <a:t>Winter Break 2026 – Go Live</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C7182310-38C1-2DD8-2BE2-C88C78D4CAA6}"/>
              </a:ext>
            </a:extLst>
          </p:cNvPr>
          <p:cNvSpPr>
            <a:spLocks noGrp="1"/>
          </p:cNvSpPr>
          <p:nvPr>
            <p:ph type="dt" sz="half" idx="10"/>
          </p:nvPr>
        </p:nvSpPr>
        <p:spPr/>
        <p:txBody>
          <a:bodyPr/>
          <a:lstStyle/>
          <a:p>
            <a:fld id="{9F02B2E2-76EA-449F-8081-DB1FB8B9B741}" type="datetime1">
              <a:rPr lang="en-US"/>
              <a:t>5/15/2026</a:t>
            </a:fld>
            <a:endParaRPr lang="en-US"/>
          </a:p>
        </p:txBody>
      </p:sp>
      <p:sp>
        <p:nvSpPr>
          <p:cNvPr id="6" name="Slide Number Placeholder 5">
            <a:extLst>
              <a:ext uri="{FF2B5EF4-FFF2-40B4-BE49-F238E27FC236}">
                <a16:creationId xmlns:a16="http://schemas.microsoft.com/office/drawing/2014/main" id="{03063BBD-6A58-3922-04F5-1D2A963820A2}"/>
              </a:ext>
            </a:extLst>
          </p:cNvPr>
          <p:cNvSpPr>
            <a:spLocks noGrp="1"/>
          </p:cNvSpPr>
          <p:nvPr>
            <p:ph type="sldNum" sz="quarter" idx="12"/>
          </p:nvPr>
        </p:nvSpPr>
        <p:spPr/>
        <p:txBody>
          <a:bodyPr/>
          <a:lstStyle/>
          <a:p>
            <a:fld id="{A65A5C87-DF58-40C8-B092-1DE63DB4547E}" type="slidenum">
              <a:rPr lang="en-US" dirty="0"/>
              <a:t>52</a:t>
            </a:fld>
            <a:endParaRPr lang="en-US"/>
          </a:p>
        </p:txBody>
      </p:sp>
    </p:spTree>
    <p:extLst>
      <p:ext uri="{BB962C8B-B14F-4D97-AF65-F5344CB8AC3E}">
        <p14:creationId xmlns:p14="http://schemas.microsoft.com/office/powerpoint/2010/main" val="4259067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0F64-9B10-CA7D-F9A8-B706526AB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69EBF-9748-E06C-EF25-F3D21A815BED}"/>
              </a:ext>
            </a:extLst>
          </p:cNvPr>
          <p:cNvSpPr>
            <a:spLocks noGrp="1"/>
          </p:cNvSpPr>
          <p:nvPr>
            <p:ph type="title"/>
          </p:nvPr>
        </p:nvSpPr>
        <p:spPr/>
        <p:txBody>
          <a:bodyPr/>
          <a:lstStyle/>
          <a:p>
            <a:r>
              <a:rPr lang="en-US"/>
              <a:t>USG Initiatives – Rapido</a:t>
            </a:r>
          </a:p>
        </p:txBody>
      </p:sp>
      <p:sp>
        <p:nvSpPr>
          <p:cNvPr id="3" name="Content Placeholder 2">
            <a:extLst>
              <a:ext uri="{FF2B5EF4-FFF2-40B4-BE49-F238E27FC236}">
                <a16:creationId xmlns:a16="http://schemas.microsoft.com/office/drawing/2014/main" id="{89391F5E-275F-9201-CF28-69A3B11618E7}"/>
              </a:ext>
            </a:extLst>
          </p:cNvPr>
          <p:cNvSpPr>
            <a:spLocks noGrp="1"/>
          </p:cNvSpPr>
          <p:nvPr>
            <p:ph idx="1"/>
          </p:nvPr>
        </p:nvSpPr>
        <p:spPr/>
        <p:txBody>
          <a:bodyPr vert="horz" lIns="91440" tIns="45720" rIns="91440" bIns="45720" rtlCol="0" anchor="t">
            <a:normAutofit fontScale="77500" lnSpcReduction="20000"/>
          </a:bodyPr>
          <a:lstStyle/>
          <a:p>
            <a:r>
              <a:rPr lang="en-US"/>
              <a:t>Project Phases</a:t>
            </a:r>
          </a:p>
          <a:p>
            <a:pPr lvl="1">
              <a:buFont typeface="Courier New" panose="020B0604020202020204" pitchFamily="34" charset="0"/>
              <a:buChar char="o"/>
            </a:pPr>
            <a:r>
              <a:rPr lang="en-US"/>
              <a:t>Fall – Winter 2026</a:t>
            </a:r>
          </a:p>
          <a:p>
            <a:pPr lvl="2">
              <a:buFont typeface="Courier New" panose="020B0604020202020204" pitchFamily="34" charset="0"/>
              <a:buChar char="o"/>
            </a:pPr>
            <a:r>
              <a:rPr lang="en-US"/>
              <a:t>Phase One : recreate current GIL Express lending/borrowing functionality and experience by Go Live</a:t>
            </a:r>
          </a:p>
          <a:p>
            <a:pPr lvl="1">
              <a:buFont typeface="Courier New" panose="020B0604020202020204" pitchFamily="34" charset="0"/>
              <a:buChar char="o"/>
            </a:pPr>
            <a:r>
              <a:rPr lang="en-US"/>
              <a:t>Spring 2027 and beyond</a:t>
            </a:r>
          </a:p>
          <a:p>
            <a:pPr lvl="2">
              <a:buFont typeface="Courier New" panose="020B0604020202020204" pitchFamily="34" charset="0"/>
              <a:buChar char="o"/>
            </a:pPr>
            <a:r>
              <a:rPr lang="en-US"/>
              <a:t>Phase Two : evaluate and implement additional functionality, such as Digital Lending, ILL integrations, Resource Sharing with other Rapido systems, full </a:t>
            </a:r>
            <a:r>
              <a:rPr lang="en-US" err="1"/>
              <a:t>RapidILL</a:t>
            </a:r>
            <a:r>
              <a:rPr lang="en-US"/>
              <a:t> integration, etc.</a:t>
            </a:r>
          </a:p>
          <a:p>
            <a:pPr lvl="3">
              <a:buFont typeface="Wingdings" panose="020B0604020202020204" pitchFamily="34" charset="0"/>
              <a:buChar char="§"/>
            </a:pPr>
            <a:r>
              <a:rPr lang="en-US"/>
              <a:t>GIL will work closely with libraries/committees to develop detailed project plans for any additional functionality</a:t>
            </a:r>
          </a:p>
          <a:p>
            <a:r>
              <a:rPr lang="en-US"/>
              <a:t>Project Plan</a:t>
            </a:r>
          </a:p>
          <a:p>
            <a:pPr lvl="1">
              <a:buFont typeface="Courier New" panose="020B0604020202020204" pitchFamily="34" charset="0"/>
              <a:buChar char="o"/>
            </a:pPr>
            <a:r>
              <a:rPr lang="en-US"/>
              <a:t>GIL will detail plan for all libraries to implement together as well as gather project needs/concerns from functional committees</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9356C5BB-14AC-D047-FE8D-4E32066C293C}"/>
              </a:ext>
            </a:extLst>
          </p:cNvPr>
          <p:cNvSpPr>
            <a:spLocks noGrp="1"/>
          </p:cNvSpPr>
          <p:nvPr>
            <p:ph type="dt" sz="half" idx="10"/>
          </p:nvPr>
        </p:nvSpPr>
        <p:spPr/>
        <p:txBody>
          <a:bodyPr/>
          <a:lstStyle/>
          <a:p>
            <a:fld id="{9F02B2E2-76EA-449F-8081-DB1FB8B9B741}" type="datetime1">
              <a:rPr lang="en-US"/>
              <a:t>5/15/2026</a:t>
            </a:fld>
            <a:endParaRPr lang="en-US"/>
          </a:p>
        </p:txBody>
      </p:sp>
      <p:sp>
        <p:nvSpPr>
          <p:cNvPr id="6" name="Slide Number Placeholder 5">
            <a:extLst>
              <a:ext uri="{FF2B5EF4-FFF2-40B4-BE49-F238E27FC236}">
                <a16:creationId xmlns:a16="http://schemas.microsoft.com/office/drawing/2014/main" id="{EB20C4A8-2BDF-37F5-FE71-79FC07DD90D6}"/>
              </a:ext>
            </a:extLst>
          </p:cNvPr>
          <p:cNvSpPr>
            <a:spLocks noGrp="1"/>
          </p:cNvSpPr>
          <p:nvPr>
            <p:ph type="sldNum" sz="quarter" idx="12"/>
          </p:nvPr>
        </p:nvSpPr>
        <p:spPr/>
        <p:txBody>
          <a:bodyPr/>
          <a:lstStyle/>
          <a:p>
            <a:fld id="{A65A5C87-DF58-40C8-B092-1DE63DB4547E}" type="slidenum">
              <a:rPr lang="en-US" dirty="0"/>
              <a:t>53</a:t>
            </a:fld>
            <a:endParaRPr lang="en-US"/>
          </a:p>
        </p:txBody>
      </p:sp>
    </p:spTree>
    <p:extLst>
      <p:ext uri="{BB962C8B-B14F-4D97-AF65-F5344CB8AC3E}">
        <p14:creationId xmlns:p14="http://schemas.microsoft.com/office/powerpoint/2010/main" val="1686462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8B3C-7581-012B-CE0F-852467EC5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CB113-A95A-E7F2-4803-107BBD557D43}"/>
              </a:ext>
            </a:extLst>
          </p:cNvPr>
          <p:cNvSpPr>
            <a:spLocks noGrp="1"/>
          </p:cNvSpPr>
          <p:nvPr>
            <p:ph type="title"/>
          </p:nvPr>
        </p:nvSpPr>
        <p:spPr/>
        <p:txBody>
          <a:bodyPr/>
          <a:lstStyle/>
          <a:p>
            <a:r>
              <a:rPr lang="en-US"/>
              <a:t>GIL High Level Roadmap – 2026-2028</a:t>
            </a:r>
          </a:p>
        </p:txBody>
      </p:sp>
      <p:sp>
        <p:nvSpPr>
          <p:cNvPr id="4" name="Date Placeholder 3">
            <a:extLst>
              <a:ext uri="{FF2B5EF4-FFF2-40B4-BE49-F238E27FC236}">
                <a16:creationId xmlns:a16="http://schemas.microsoft.com/office/drawing/2014/main" id="{ECFA4166-CE29-6833-78C5-322F07CB1D7B}"/>
              </a:ext>
            </a:extLst>
          </p:cNvPr>
          <p:cNvSpPr>
            <a:spLocks noGrp="1"/>
          </p:cNvSpPr>
          <p:nvPr>
            <p:ph type="dt" sz="half" idx="10"/>
          </p:nvPr>
        </p:nvSpPr>
        <p:spPr/>
        <p:txBody>
          <a:bodyPr/>
          <a:lstStyle/>
          <a:p>
            <a:fld id="{B1201901-1F87-4BEC-A627-222E1813D315}" type="datetime1">
              <a:rPr lang="en-US"/>
              <a:t>5/15/2026</a:t>
            </a:fld>
            <a:endParaRPr lang="en-US"/>
          </a:p>
        </p:txBody>
      </p:sp>
      <p:sp>
        <p:nvSpPr>
          <p:cNvPr id="6" name="Slide Number Placeholder 5">
            <a:extLst>
              <a:ext uri="{FF2B5EF4-FFF2-40B4-BE49-F238E27FC236}">
                <a16:creationId xmlns:a16="http://schemas.microsoft.com/office/drawing/2014/main" id="{922E76CC-E02E-E9B1-4322-E513497E2761}"/>
              </a:ext>
            </a:extLst>
          </p:cNvPr>
          <p:cNvSpPr>
            <a:spLocks noGrp="1"/>
          </p:cNvSpPr>
          <p:nvPr>
            <p:ph type="sldNum" sz="quarter" idx="12"/>
          </p:nvPr>
        </p:nvSpPr>
        <p:spPr/>
        <p:txBody>
          <a:bodyPr/>
          <a:lstStyle/>
          <a:p>
            <a:fld id="{A65A5C87-DF58-40C8-B092-1DE63DB4547E}" type="slidenum">
              <a:rPr lang="en-US" dirty="0"/>
              <a:t>54</a:t>
            </a:fld>
            <a:endParaRPr lang="en-US"/>
          </a:p>
        </p:txBody>
      </p:sp>
      <p:graphicFrame>
        <p:nvGraphicFramePr>
          <p:cNvPr id="31" name="Content Placeholder 30">
            <a:extLst>
              <a:ext uri="{FF2B5EF4-FFF2-40B4-BE49-F238E27FC236}">
                <a16:creationId xmlns:a16="http://schemas.microsoft.com/office/drawing/2014/main" id="{3F8E07DE-35B2-592F-DAE5-D5C4C3D54488}"/>
              </a:ext>
            </a:extLst>
          </p:cNvPr>
          <p:cNvGraphicFramePr>
            <a:graphicFrameLocks noGrp="1"/>
          </p:cNvGraphicFramePr>
          <p:nvPr>
            <p:ph idx="1"/>
          </p:nvPr>
        </p:nvGraphicFramePr>
        <p:xfrm>
          <a:off x="396998" y="1981030"/>
          <a:ext cx="11427776" cy="4740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020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4DCC-7DFF-21BB-5B93-564168252556}"/>
              </a:ext>
            </a:extLst>
          </p:cNvPr>
          <p:cNvSpPr>
            <a:spLocks noGrp="1"/>
          </p:cNvSpPr>
          <p:nvPr>
            <p:ph type="title"/>
          </p:nvPr>
        </p:nvSpPr>
        <p:spPr/>
        <p:txBody>
          <a:bodyPr/>
          <a:lstStyle/>
          <a:p>
            <a:r>
              <a:rPr lang="en-US"/>
              <a:t>USG Initiatives – Primo NDE</a:t>
            </a:r>
          </a:p>
        </p:txBody>
      </p:sp>
      <p:sp>
        <p:nvSpPr>
          <p:cNvPr id="3" name="Content Placeholder 2">
            <a:extLst>
              <a:ext uri="{FF2B5EF4-FFF2-40B4-BE49-F238E27FC236}">
                <a16:creationId xmlns:a16="http://schemas.microsoft.com/office/drawing/2014/main" id="{A55CA95A-9725-98EB-12F8-36400E911E08}"/>
              </a:ext>
            </a:extLst>
          </p:cNvPr>
          <p:cNvSpPr>
            <a:spLocks noGrp="1"/>
          </p:cNvSpPr>
          <p:nvPr>
            <p:ph idx="1"/>
          </p:nvPr>
        </p:nvSpPr>
        <p:spPr/>
        <p:txBody>
          <a:bodyPr vert="horz" lIns="91440" tIns="45720" rIns="91440" bIns="45720" rtlCol="0" anchor="t">
            <a:normAutofit fontScale="70000" lnSpcReduction="20000"/>
          </a:bodyPr>
          <a:lstStyle/>
          <a:p>
            <a:r>
              <a:rPr lang="en-US"/>
              <a:t>What is it?</a:t>
            </a:r>
          </a:p>
          <a:p>
            <a:pPr lvl="1">
              <a:buFont typeface="Courier New" panose="020B0604020202020204" pitchFamily="34" charset="0"/>
              <a:buChar char="o"/>
            </a:pPr>
            <a:r>
              <a:rPr lang="en-US"/>
              <a:t>Primo VE Next Discovery Experience (NDE) - interface upgrade and UI design</a:t>
            </a:r>
          </a:p>
          <a:p>
            <a:pPr lvl="1">
              <a:buFont typeface="Courier New" panose="020B0604020202020204" pitchFamily="34" charset="0"/>
              <a:buChar char="o"/>
            </a:pPr>
            <a:r>
              <a:rPr lang="en-US" err="1"/>
              <a:t>ExL</a:t>
            </a:r>
            <a:r>
              <a:rPr lang="en-US"/>
              <a:t> Quarterly Release plan - </a:t>
            </a:r>
            <a:r>
              <a:rPr lang="en-US">
                <a:ea typeface="+mn-lt"/>
                <a:cs typeface="+mn-lt"/>
                <a:hlinkClick r:id="rId2"/>
              </a:rPr>
              <a:t>https://knowledge.exlibrisgroup.com/Primo/Product_Documentation/020Primo_VE/Primo_VE_(English)/Go_NDE/Available_Features%2C_Functionality_and_Release_Plan_for_NDE_UI</a:t>
            </a:r>
            <a:r>
              <a:rPr lang="en-US">
                <a:ea typeface="+mn-lt"/>
                <a:cs typeface="+mn-lt"/>
              </a:rPr>
              <a:t> </a:t>
            </a:r>
            <a:endParaRPr lang="en-US"/>
          </a:p>
          <a:p>
            <a:r>
              <a:rPr lang="en-US"/>
              <a:t>High level timeline</a:t>
            </a:r>
          </a:p>
          <a:p>
            <a:pPr lvl="1">
              <a:buFont typeface="Courier New" panose="020B0604020202020204" pitchFamily="34" charset="0"/>
              <a:buChar char="o"/>
            </a:pPr>
            <a:r>
              <a:rPr lang="en-US"/>
              <a:t>Spring 2026 – Fall 2026 – Dev environments, Customization work</a:t>
            </a:r>
          </a:p>
          <a:p>
            <a:pPr lvl="1">
              <a:buFont typeface="Courier New" panose="020B0604020202020204" pitchFamily="34" charset="0"/>
              <a:buChar char="o"/>
            </a:pPr>
            <a:r>
              <a:rPr lang="en-US"/>
              <a:t>Summer 2026 –Fall 2026 – Demos and Training</a:t>
            </a:r>
          </a:p>
          <a:p>
            <a:pPr lvl="1">
              <a:buFont typeface="Courier New" panose="020B0604020202020204" pitchFamily="34" charset="0"/>
              <a:buChar char="o"/>
            </a:pPr>
            <a:r>
              <a:rPr lang="en-US"/>
              <a:t>Fall 2026 – Institutions conduct preliminary UX/UI testing</a:t>
            </a:r>
          </a:p>
          <a:p>
            <a:pPr lvl="1">
              <a:buFont typeface="Courier New" panose="020B0604020202020204" pitchFamily="34" charset="0"/>
              <a:buChar char="o"/>
            </a:pPr>
            <a:r>
              <a:rPr lang="en-US"/>
              <a:t>Spring 2027 – Configuration/Testing/Finalize Dev work</a:t>
            </a:r>
          </a:p>
          <a:p>
            <a:pPr lvl="1">
              <a:buFont typeface="Courier New" panose="020B0604020202020204" pitchFamily="34" charset="0"/>
              <a:buChar char="o"/>
            </a:pPr>
            <a:r>
              <a:rPr lang="en-US"/>
              <a:t>Summer 2027 – Go Live</a:t>
            </a:r>
          </a:p>
          <a:p>
            <a:pPr lvl="2">
              <a:buFont typeface="Wingdings" panose="020B0604020202020204" pitchFamily="34" charset="0"/>
              <a:buChar char="§"/>
            </a:pPr>
            <a:r>
              <a:rPr lang="en-US"/>
              <a:t>Per </a:t>
            </a:r>
            <a:r>
              <a:rPr lang="en-US" err="1"/>
              <a:t>ExL</a:t>
            </a:r>
            <a:r>
              <a:rPr lang="en-US"/>
              <a:t> - January 2028 : gradual sunset for existing UI</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07313A10-7E7B-7238-2992-3E55FDAE0143}"/>
              </a:ext>
            </a:extLst>
          </p:cNvPr>
          <p:cNvSpPr>
            <a:spLocks noGrp="1"/>
          </p:cNvSpPr>
          <p:nvPr>
            <p:ph type="dt" sz="half" idx="10"/>
          </p:nvPr>
        </p:nvSpPr>
        <p:spPr/>
        <p:txBody>
          <a:bodyPr/>
          <a:lstStyle/>
          <a:p>
            <a:fld id="{0AF5A602-FE5C-45EA-B769-4492210C9AD0}" type="datetime1">
              <a:rPr lang="en-US"/>
              <a:t>5/15/2026</a:t>
            </a:fld>
            <a:endParaRPr lang="en-US"/>
          </a:p>
        </p:txBody>
      </p:sp>
      <p:sp>
        <p:nvSpPr>
          <p:cNvPr id="6" name="Slide Number Placeholder 5">
            <a:extLst>
              <a:ext uri="{FF2B5EF4-FFF2-40B4-BE49-F238E27FC236}">
                <a16:creationId xmlns:a16="http://schemas.microsoft.com/office/drawing/2014/main" id="{FEA4A82A-55B7-C835-4B6E-C7852DCCDE9E}"/>
              </a:ext>
            </a:extLst>
          </p:cNvPr>
          <p:cNvSpPr>
            <a:spLocks noGrp="1"/>
          </p:cNvSpPr>
          <p:nvPr>
            <p:ph type="sldNum" sz="quarter" idx="12"/>
          </p:nvPr>
        </p:nvSpPr>
        <p:spPr/>
        <p:txBody>
          <a:bodyPr/>
          <a:lstStyle/>
          <a:p>
            <a:fld id="{A65A5C87-DF58-40C8-B092-1DE63DB4547E}" type="slidenum">
              <a:rPr lang="en-US" dirty="0"/>
              <a:t>55</a:t>
            </a:fld>
            <a:endParaRPr lang="en-US"/>
          </a:p>
        </p:txBody>
      </p:sp>
    </p:spTree>
    <p:extLst>
      <p:ext uri="{BB962C8B-B14F-4D97-AF65-F5344CB8AC3E}">
        <p14:creationId xmlns:p14="http://schemas.microsoft.com/office/powerpoint/2010/main" val="2206684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DE29-EDA7-EB3E-DBD7-C5A16E255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57CAB-05AD-6CAC-A11E-E6A1E6D27DF4}"/>
              </a:ext>
            </a:extLst>
          </p:cNvPr>
          <p:cNvSpPr>
            <a:spLocks noGrp="1"/>
          </p:cNvSpPr>
          <p:nvPr>
            <p:ph type="title"/>
          </p:nvPr>
        </p:nvSpPr>
        <p:spPr/>
        <p:txBody>
          <a:bodyPr/>
          <a:lstStyle/>
          <a:p>
            <a:r>
              <a:rPr lang="en-US"/>
              <a:t>USG Initiatives – Primo NDE</a:t>
            </a:r>
          </a:p>
        </p:txBody>
      </p:sp>
      <p:sp>
        <p:nvSpPr>
          <p:cNvPr id="3" name="Content Placeholder 2">
            <a:extLst>
              <a:ext uri="{FF2B5EF4-FFF2-40B4-BE49-F238E27FC236}">
                <a16:creationId xmlns:a16="http://schemas.microsoft.com/office/drawing/2014/main" id="{531DC88B-D0CE-5108-6837-AEAC3A17A8C5}"/>
              </a:ext>
            </a:extLst>
          </p:cNvPr>
          <p:cNvSpPr>
            <a:spLocks noGrp="1"/>
          </p:cNvSpPr>
          <p:nvPr>
            <p:ph idx="1"/>
          </p:nvPr>
        </p:nvSpPr>
        <p:spPr/>
        <p:txBody>
          <a:bodyPr vert="horz" lIns="91440" tIns="45720" rIns="91440" bIns="45720" rtlCol="0" anchor="t">
            <a:normAutofit fontScale="85000" lnSpcReduction="10000"/>
          </a:bodyPr>
          <a:lstStyle/>
          <a:p>
            <a:r>
              <a:rPr lang="en-US"/>
              <a:t>Project Phases</a:t>
            </a:r>
          </a:p>
          <a:p>
            <a:pPr lvl="1">
              <a:buFont typeface="Courier New" panose="020B0604020202020204" pitchFamily="34" charset="0"/>
              <a:buChar char="o"/>
            </a:pPr>
            <a:r>
              <a:rPr lang="en-US"/>
              <a:t>Phase One (2026):</a:t>
            </a:r>
          </a:p>
          <a:p>
            <a:pPr lvl="2">
              <a:buFont typeface="Wingdings" panose="020B0604020202020204" pitchFamily="34" charset="0"/>
              <a:buChar char="§"/>
            </a:pPr>
            <a:r>
              <a:rPr lang="en-US"/>
              <a:t>Demos and Training</a:t>
            </a:r>
          </a:p>
          <a:p>
            <a:pPr lvl="2">
              <a:buFont typeface="Wingdings" panose="020B0604020202020204" pitchFamily="34" charset="0"/>
              <a:buChar char="§"/>
            </a:pPr>
            <a:r>
              <a:rPr lang="en-US"/>
              <a:t>Current Primo Integrations : GIL investigate and modify, for NDE</a:t>
            </a:r>
          </a:p>
          <a:p>
            <a:pPr lvl="3"/>
            <a:r>
              <a:rPr lang="en-US"/>
              <a:t>Examples: Chat widgets, Links (finding aid, Aeon, etc.), institutional customizations, etc.</a:t>
            </a:r>
          </a:p>
          <a:p>
            <a:pPr lvl="2">
              <a:buFont typeface="Wingdings" panose="020B0604020202020204" pitchFamily="34" charset="0"/>
              <a:buChar char="§"/>
            </a:pPr>
            <a:r>
              <a:rPr lang="en-US"/>
              <a:t>Stage NDE in sandboxes and production</a:t>
            </a:r>
          </a:p>
          <a:p>
            <a:pPr lvl="3"/>
            <a:r>
              <a:rPr lang="en-US"/>
              <a:t>GIL has set up NDE views that run in parallel in these systems</a:t>
            </a:r>
          </a:p>
          <a:p>
            <a:pPr lvl="2">
              <a:buFont typeface="Wingdings" panose="020B0604020202020204" pitchFamily="34" charset="0"/>
              <a:buChar char="§"/>
            </a:pPr>
            <a:r>
              <a:rPr lang="en-US"/>
              <a:t>Work closely with OPAC / Cataloging committees as well as public services groups to test and provide feedback regarding NDE performance, config, look/feel, etc.</a:t>
            </a:r>
          </a:p>
          <a:p>
            <a:pPr lvl="3">
              <a:buFont typeface="Wingdings" panose="020B0604020202020204" pitchFamily="34" charset="0"/>
              <a:buChar char="§"/>
            </a:pPr>
            <a:r>
              <a:rPr lang="en-US"/>
              <a:t>Fall 2026: Institutions begin initial UX/UI testing</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86A75F0D-298D-CEEA-97DB-55B1B08BD320}"/>
              </a:ext>
            </a:extLst>
          </p:cNvPr>
          <p:cNvSpPr>
            <a:spLocks noGrp="1"/>
          </p:cNvSpPr>
          <p:nvPr>
            <p:ph type="dt" sz="half" idx="10"/>
          </p:nvPr>
        </p:nvSpPr>
        <p:spPr/>
        <p:txBody>
          <a:bodyPr/>
          <a:lstStyle/>
          <a:p>
            <a:fld id="{0AF5A602-FE5C-45EA-B769-4492210C9AD0}" type="datetime1">
              <a:rPr lang="en-US"/>
              <a:t>5/15/2026</a:t>
            </a:fld>
            <a:endParaRPr lang="en-US"/>
          </a:p>
        </p:txBody>
      </p:sp>
      <p:sp>
        <p:nvSpPr>
          <p:cNvPr id="6" name="Slide Number Placeholder 5">
            <a:extLst>
              <a:ext uri="{FF2B5EF4-FFF2-40B4-BE49-F238E27FC236}">
                <a16:creationId xmlns:a16="http://schemas.microsoft.com/office/drawing/2014/main" id="{DC7E2ACB-CC8B-31DE-A855-A389548C838F}"/>
              </a:ext>
            </a:extLst>
          </p:cNvPr>
          <p:cNvSpPr>
            <a:spLocks noGrp="1"/>
          </p:cNvSpPr>
          <p:nvPr>
            <p:ph type="sldNum" sz="quarter" idx="12"/>
          </p:nvPr>
        </p:nvSpPr>
        <p:spPr/>
        <p:txBody>
          <a:bodyPr/>
          <a:lstStyle/>
          <a:p>
            <a:fld id="{A65A5C87-DF58-40C8-B092-1DE63DB4547E}" type="slidenum">
              <a:rPr lang="en-US" dirty="0"/>
              <a:t>56</a:t>
            </a:fld>
            <a:endParaRPr lang="en-US"/>
          </a:p>
        </p:txBody>
      </p:sp>
    </p:spTree>
    <p:extLst>
      <p:ext uri="{BB962C8B-B14F-4D97-AF65-F5344CB8AC3E}">
        <p14:creationId xmlns:p14="http://schemas.microsoft.com/office/powerpoint/2010/main" val="3228782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B8C6-7297-15ED-3BB3-58F817456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E9104-3F59-D56C-C85A-AB798B185B62}"/>
              </a:ext>
            </a:extLst>
          </p:cNvPr>
          <p:cNvSpPr>
            <a:spLocks noGrp="1"/>
          </p:cNvSpPr>
          <p:nvPr>
            <p:ph type="title"/>
          </p:nvPr>
        </p:nvSpPr>
        <p:spPr/>
        <p:txBody>
          <a:bodyPr/>
          <a:lstStyle/>
          <a:p>
            <a:r>
              <a:rPr lang="en-US"/>
              <a:t>USG Initiatives – Primo NDE</a:t>
            </a:r>
          </a:p>
        </p:txBody>
      </p:sp>
      <p:sp>
        <p:nvSpPr>
          <p:cNvPr id="3" name="Content Placeholder 2">
            <a:extLst>
              <a:ext uri="{FF2B5EF4-FFF2-40B4-BE49-F238E27FC236}">
                <a16:creationId xmlns:a16="http://schemas.microsoft.com/office/drawing/2014/main" id="{9E133B88-E12D-99F5-FDA5-00E45781FAFC}"/>
              </a:ext>
            </a:extLst>
          </p:cNvPr>
          <p:cNvSpPr>
            <a:spLocks noGrp="1"/>
          </p:cNvSpPr>
          <p:nvPr>
            <p:ph idx="1"/>
          </p:nvPr>
        </p:nvSpPr>
        <p:spPr/>
        <p:txBody>
          <a:bodyPr vert="horz" lIns="91440" tIns="45720" rIns="91440" bIns="45720" rtlCol="0" anchor="t">
            <a:normAutofit/>
          </a:bodyPr>
          <a:lstStyle/>
          <a:p>
            <a:r>
              <a:rPr lang="en-US"/>
              <a:t>Project Phases</a:t>
            </a:r>
          </a:p>
          <a:p>
            <a:pPr lvl="1">
              <a:buFont typeface="Courier New" panose="020B0604020202020204" pitchFamily="34" charset="0"/>
              <a:buChar char="o"/>
            </a:pPr>
            <a:r>
              <a:rPr lang="en-US"/>
              <a:t>Phase Two (2027):</a:t>
            </a:r>
          </a:p>
          <a:p>
            <a:pPr lvl="2">
              <a:buFont typeface="Wingdings" panose="020B0604020202020204" pitchFamily="34" charset="0"/>
              <a:buChar char="§"/>
            </a:pPr>
            <a:r>
              <a:rPr lang="en-US"/>
              <a:t>Work with </a:t>
            </a:r>
            <a:r>
              <a:rPr lang="en-US" err="1"/>
              <a:t>ExL</a:t>
            </a:r>
            <a:r>
              <a:rPr lang="en-US"/>
              <a:t> to develop detail project plan for final go live activities (Summer 2027 go live)</a:t>
            </a:r>
          </a:p>
          <a:p>
            <a:pPr lvl="2">
              <a:buFont typeface="Wingdings" panose="020B0604020202020204" pitchFamily="34" charset="0"/>
              <a:buChar char="§"/>
            </a:pPr>
            <a:r>
              <a:rPr lang="en-US"/>
              <a:t>Current Primo Integrations : GIL implement modified/tested integrations</a:t>
            </a:r>
          </a:p>
          <a:p>
            <a:pPr lvl="2">
              <a:buFont typeface="Wingdings" panose="020B0604020202020204" pitchFamily="34" charset="0"/>
              <a:buChar char="§"/>
            </a:pPr>
            <a:r>
              <a:rPr lang="en-US"/>
              <a:t>Libraries continue UI/UX testing, verify data, etc.</a:t>
            </a:r>
          </a:p>
          <a:p>
            <a:pPr lvl="1">
              <a:buFont typeface="Courier New" panose="020B0604020202020204" pitchFamily="34" charset="0"/>
              <a:buChar char="o"/>
            </a:pPr>
            <a:endParaRPr lang="en-US"/>
          </a:p>
        </p:txBody>
      </p:sp>
      <p:sp>
        <p:nvSpPr>
          <p:cNvPr id="4" name="Date Placeholder 3">
            <a:extLst>
              <a:ext uri="{FF2B5EF4-FFF2-40B4-BE49-F238E27FC236}">
                <a16:creationId xmlns:a16="http://schemas.microsoft.com/office/drawing/2014/main" id="{239DC541-5EAC-62EF-DEAD-07EAD52F3D4F}"/>
              </a:ext>
            </a:extLst>
          </p:cNvPr>
          <p:cNvSpPr>
            <a:spLocks noGrp="1"/>
          </p:cNvSpPr>
          <p:nvPr>
            <p:ph type="dt" sz="half" idx="10"/>
          </p:nvPr>
        </p:nvSpPr>
        <p:spPr/>
        <p:txBody>
          <a:bodyPr/>
          <a:lstStyle/>
          <a:p>
            <a:fld id="{0AF5A602-FE5C-45EA-B769-4492210C9AD0}" type="datetime1">
              <a:rPr lang="en-US"/>
              <a:t>5/15/2026</a:t>
            </a:fld>
            <a:endParaRPr lang="en-US"/>
          </a:p>
        </p:txBody>
      </p:sp>
      <p:sp>
        <p:nvSpPr>
          <p:cNvPr id="6" name="Slide Number Placeholder 5">
            <a:extLst>
              <a:ext uri="{FF2B5EF4-FFF2-40B4-BE49-F238E27FC236}">
                <a16:creationId xmlns:a16="http://schemas.microsoft.com/office/drawing/2014/main" id="{F840D45F-5875-A249-BF23-3A698FCAEA12}"/>
              </a:ext>
            </a:extLst>
          </p:cNvPr>
          <p:cNvSpPr>
            <a:spLocks noGrp="1"/>
          </p:cNvSpPr>
          <p:nvPr>
            <p:ph type="sldNum" sz="quarter" idx="12"/>
          </p:nvPr>
        </p:nvSpPr>
        <p:spPr/>
        <p:txBody>
          <a:bodyPr/>
          <a:lstStyle/>
          <a:p>
            <a:fld id="{A65A5C87-DF58-40C8-B092-1DE63DB4547E}" type="slidenum">
              <a:rPr lang="en-US" dirty="0"/>
              <a:t>57</a:t>
            </a:fld>
            <a:endParaRPr lang="en-US"/>
          </a:p>
        </p:txBody>
      </p:sp>
    </p:spTree>
    <p:extLst>
      <p:ext uri="{BB962C8B-B14F-4D97-AF65-F5344CB8AC3E}">
        <p14:creationId xmlns:p14="http://schemas.microsoft.com/office/powerpoint/2010/main" val="3392846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40E6-D402-73A0-E5AF-2728F89824C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E879D6C-BB54-C3A0-0913-771C5CCB79FA}"/>
              </a:ext>
            </a:extLst>
          </p:cNvPr>
          <p:cNvSpPr>
            <a:spLocks noGrp="1"/>
          </p:cNvSpPr>
          <p:nvPr>
            <p:ph type="ctrTitle"/>
          </p:nvPr>
        </p:nvSpPr>
        <p:spPr>
          <a:xfrm>
            <a:off x="154206" y="216426"/>
            <a:ext cx="4064673" cy="3934950"/>
          </a:xfrm>
        </p:spPr>
        <p:txBody>
          <a:bodyPr vert="horz" lIns="91440" tIns="45720" rIns="91440" bIns="45720" rtlCol="0" anchor="t">
            <a:normAutofit/>
          </a:bodyPr>
          <a:lstStyle/>
          <a:p>
            <a:r>
              <a:rPr lang="en-US"/>
              <a:t>Questions?</a:t>
            </a:r>
          </a:p>
          <a:p>
            <a:endParaRPr lang="en-US" b="0" kern="1200" spc="-100" baseline="0"/>
          </a:p>
          <a:p>
            <a:endParaRPr lang="en-US" b="0" kern="1200" spc="-100" baseline="0"/>
          </a:p>
          <a:p>
            <a:endParaRPr lang="en-US" b="0" kern="1200" spc="-100" baseline="0"/>
          </a:p>
        </p:txBody>
      </p:sp>
      <p:sp>
        <p:nvSpPr>
          <p:cNvPr id="17" name="Subtitle 2">
            <a:extLst>
              <a:ext uri="{FF2B5EF4-FFF2-40B4-BE49-F238E27FC236}">
                <a16:creationId xmlns:a16="http://schemas.microsoft.com/office/drawing/2014/main" id="{5992CB54-E88F-E9CC-0394-1EB7AE48A655}"/>
              </a:ext>
            </a:extLst>
          </p:cNvPr>
          <p:cNvSpPr>
            <a:spLocks noGrp="1"/>
          </p:cNvSpPr>
          <p:nvPr>
            <p:ph type="subTitle" idx="1"/>
          </p:nvPr>
        </p:nvSpPr>
        <p:spPr>
          <a:xfrm>
            <a:off x="182880" y="4846320"/>
            <a:ext cx="4035999" cy="1380744"/>
          </a:xfrm>
        </p:spPr>
        <p:txBody>
          <a:bodyPr/>
          <a:lstStyle/>
          <a:p>
            <a:endParaRPr lang="en-US"/>
          </a:p>
        </p:txBody>
      </p:sp>
      <p:pic>
        <p:nvPicPr>
          <p:cNvPr id="3" name="Content Placeholder 2" descr="A group of people with a question mark&#10;&#10;AI-generated content may be incorrect.">
            <a:extLst>
              <a:ext uri="{FF2B5EF4-FFF2-40B4-BE49-F238E27FC236}">
                <a16:creationId xmlns:a16="http://schemas.microsoft.com/office/drawing/2014/main" id="{841807B8-A514-EFD9-B56D-63AA081E3E5A}"/>
              </a:ext>
            </a:extLst>
          </p:cNvPr>
          <p:cNvPicPr>
            <a:picLocks noGrp="1" noChangeAspect="1"/>
          </p:cNvPicPr>
          <p:nvPr>
            <p:ph type="pic" sz="quarter" idx="13"/>
          </p:nvPr>
        </p:nvPicPr>
        <p:blipFill>
          <a:blip r:embed="rId2"/>
          <a:srcRect t="4870" b="4870"/>
          <a:stretch>
            <a:fillRect/>
          </a:stretch>
        </p:blipFill>
        <p:spPr>
          <a:xfrm>
            <a:off x="4914901" y="265176"/>
            <a:ext cx="7010400" cy="6327648"/>
          </a:xfrm>
          <a:prstGeom prst="rect">
            <a:avLst/>
          </a:prstGeom>
          <a:noFill/>
        </p:spPr>
      </p:pic>
    </p:spTree>
    <p:extLst>
      <p:ext uri="{BB962C8B-B14F-4D97-AF65-F5344CB8AC3E}">
        <p14:creationId xmlns:p14="http://schemas.microsoft.com/office/powerpoint/2010/main" val="244750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6A6E-D297-0F47-A907-7060E3077AAC}"/>
            </a:ext>
          </a:extLst>
        </p:cNvPr>
        <p:cNvGrpSpPr/>
        <p:nvPr/>
      </p:nvGrpSpPr>
      <p:grpSpPr>
        <a:xfrm>
          <a:off x="0" y="0"/>
          <a:ext cx="0" cy="0"/>
          <a:chOff x="0" y="0"/>
          <a:chExt cx="0" cy="0"/>
        </a:xfrm>
      </p:grpSpPr>
      <p:sp>
        <p:nvSpPr>
          <p:cNvPr id="6" name="Title 13">
            <a:extLst>
              <a:ext uri="{FF2B5EF4-FFF2-40B4-BE49-F238E27FC236}">
                <a16:creationId xmlns:a16="http://schemas.microsoft.com/office/drawing/2014/main" id="{754C036C-63EC-5A68-D0B1-4DAA66F98BBD}"/>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8" name="Picture 7" descr="Screenshot of import profile configuration for the &quot;use Network Zone&quot; option.">
            <a:extLst>
              <a:ext uri="{FF2B5EF4-FFF2-40B4-BE49-F238E27FC236}">
                <a16:creationId xmlns:a16="http://schemas.microsoft.com/office/drawing/2014/main" id="{5B646DA0-57EA-3ABA-132C-D5D048A5008F}"/>
              </a:ext>
            </a:extLst>
          </p:cNvPr>
          <p:cNvPicPr>
            <a:picLocks noChangeAspect="1"/>
          </p:cNvPicPr>
          <p:nvPr/>
        </p:nvPicPr>
        <p:blipFill>
          <a:blip r:embed="rId2"/>
          <a:srcRect b="60534"/>
          <a:stretch>
            <a:fillRect/>
          </a:stretch>
        </p:blipFill>
        <p:spPr>
          <a:xfrm>
            <a:off x="1199466" y="1559397"/>
            <a:ext cx="9793067" cy="883504"/>
          </a:xfrm>
          <a:prstGeom prst="rect">
            <a:avLst/>
          </a:prstGeom>
        </p:spPr>
      </p:pic>
      <p:sp>
        <p:nvSpPr>
          <p:cNvPr id="10" name="Subtitle 2">
            <a:extLst>
              <a:ext uri="{FF2B5EF4-FFF2-40B4-BE49-F238E27FC236}">
                <a16:creationId xmlns:a16="http://schemas.microsoft.com/office/drawing/2014/main" id="{684330D8-4C9E-FDE4-0D8F-2C3FA65EBB00}"/>
              </a:ext>
            </a:extLst>
          </p:cNvPr>
          <p:cNvSpPr>
            <a:spLocks noGrp="1"/>
          </p:cNvSpPr>
          <p:nvPr>
            <p:ph type="subTitle" idx="1"/>
          </p:nvPr>
        </p:nvSpPr>
        <p:spPr>
          <a:xfrm>
            <a:off x="1727561" y="2710743"/>
            <a:ext cx="8736876" cy="2998145"/>
          </a:xfrm>
          <a:prstGeom prst="roundRect">
            <a:avLst/>
          </a:prstGeom>
          <a:noFill/>
          <a:ln w="57150">
            <a:solidFill>
              <a:schemeClr val="accent3"/>
            </a:solidFill>
          </a:ln>
        </p:spPr>
        <p:txBody>
          <a:bodyPr>
            <a:noAutofit/>
          </a:bodyPr>
          <a:lstStyle/>
          <a:p>
            <a:pPr algn="l">
              <a:lnSpc>
                <a:spcPct val="100000"/>
              </a:lnSpc>
              <a:spcBef>
                <a:spcPts val="0"/>
              </a:spcBef>
            </a:pPr>
            <a:r>
              <a:rPr lang="en-US" sz="2800"/>
              <a:t>Use the Network Zone? Probably, yes.</a:t>
            </a:r>
          </a:p>
          <a:p>
            <a:pPr algn="l">
              <a:lnSpc>
                <a:spcPct val="100000"/>
              </a:lnSpc>
              <a:spcBef>
                <a:spcPts val="0"/>
              </a:spcBef>
            </a:pPr>
            <a:br>
              <a:rPr lang="en-US" sz="2800"/>
            </a:br>
            <a:r>
              <a:rPr lang="en-US" sz="2800"/>
              <a:t>Exceptions:</a:t>
            </a:r>
          </a:p>
          <a:p>
            <a:pPr marL="457200" indent="-457200" algn="l">
              <a:lnSpc>
                <a:spcPct val="100000"/>
              </a:lnSpc>
              <a:spcBef>
                <a:spcPts val="0"/>
              </a:spcBef>
              <a:buFont typeface="Arial,Sans-Serif"/>
              <a:buChar char="•"/>
            </a:pPr>
            <a:r>
              <a:rPr lang="en-US" sz="2800"/>
              <a:t>Contract-restricted records (shelf-ready)</a:t>
            </a:r>
          </a:p>
          <a:p>
            <a:pPr marL="457200" indent="-457200" algn="l">
              <a:lnSpc>
                <a:spcPct val="100000"/>
              </a:lnSpc>
              <a:spcBef>
                <a:spcPts val="0"/>
              </a:spcBef>
              <a:buFont typeface="Arial,Sans-Serif"/>
              <a:buChar char="•"/>
            </a:pPr>
            <a:r>
              <a:rPr lang="en-US" sz="2800"/>
              <a:t>Records with no identifiers to match (035)</a:t>
            </a:r>
          </a:p>
          <a:p>
            <a:pPr marL="457200" indent="-457200" algn="l">
              <a:lnSpc>
                <a:spcPct val="100000"/>
              </a:lnSpc>
              <a:spcBef>
                <a:spcPts val="0"/>
              </a:spcBef>
              <a:buFont typeface="Arial,Sans-Serif"/>
              <a:buChar char="•"/>
            </a:pPr>
            <a:r>
              <a:rPr lang="en-US" sz="2800"/>
              <a:t>Equipment records (laptops, headphones, etc.)</a:t>
            </a:r>
          </a:p>
        </p:txBody>
      </p:sp>
      <p:sp>
        <p:nvSpPr>
          <p:cNvPr id="2" name="Title 13">
            <a:extLst>
              <a:ext uri="{FF2B5EF4-FFF2-40B4-BE49-F238E27FC236}">
                <a16:creationId xmlns:a16="http://schemas.microsoft.com/office/drawing/2014/main" id="{C62EC01E-D20A-DF5C-55CB-E27C12A16105}"/>
              </a:ext>
            </a:extLst>
          </p:cNvPr>
          <p:cNvSpPr txBox="1">
            <a:spLocks/>
          </p:cNvSpPr>
          <p:nvPr/>
        </p:nvSpPr>
        <p:spPr>
          <a:xfrm>
            <a:off x="154205" y="1034546"/>
            <a:ext cx="7072095" cy="465647"/>
          </a:xfrm>
          <a:prstGeom prst="rect">
            <a:avLst/>
          </a:prstGeom>
        </p:spPr>
        <p:txBody>
          <a:bodyPr vert="horz" lIns="91440" tIns="45720" rIns="91440" bIns="45720" rtlCol="0" anchor="t">
            <a:normAutofit fontScale="975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sz="2800"/>
              <a:t>In Alma’s Import Profile configuration</a:t>
            </a:r>
          </a:p>
        </p:txBody>
      </p:sp>
    </p:spTree>
    <p:extLst>
      <p:ext uri="{BB962C8B-B14F-4D97-AF65-F5344CB8AC3E}">
        <p14:creationId xmlns:p14="http://schemas.microsoft.com/office/powerpoint/2010/main" val="5446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2EA5-8A3E-42D8-896E-7EC54FDB752C}"/>
            </a:ext>
          </a:extLst>
        </p:cNvPr>
        <p:cNvGrpSpPr/>
        <p:nvPr/>
      </p:nvGrpSpPr>
      <p:grpSpPr>
        <a:xfrm>
          <a:off x="0" y="0"/>
          <a:ext cx="0" cy="0"/>
          <a:chOff x="0" y="0"/>
          <a:chExt cx="0" cy="0"/>
        </a:xfrm>
      </p:grpSpPr>
      <p:sp>
        <p:nvSpPr>
          <p:cNvPr id="6" name="Title 13">
            <a:extLst>
              <a:ext uri="{FF2B5EF4-FFF2-40B4-BE49-F238E27FC236}">
                <a16:creationId xmlns:a16="http://schemas.microsoft.com/office/drawing/2014/main" id="{0C0E203C-EB6D-5EA3-5867-AEF9C7F7393E}"/>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pic>
        <p:nvPicPr>
          <p:cNvPr id="8" name="Picture 7" descr="Screenshot of import profile configuration for the profile details section.">
            <a:extLst>
              <a:ext uri="{FF2B5EF4-FFF2-40B4-BE49-F238E27FC236}">
                <a16:creationId xmlns:a16="http://schemas.microsoft.com/office/drawing/2014/main" id="{125EC7FC-4276-EDD5-9EF8-D1CFA96D289D}"/>
              </a:ext>
            </a:extLst>
          </p:cNvPr>
          <p:cNvPicPr>
            <a:picLocks noChangeAspect="1"/>
          </p:cNvPicPr>
          <p:nvPr/>
        </p:nvPicPr>
        <p:blipFill>
          <a:blip r:embed="rId3"/>
          <a:stretch>
            <a:fillRect/>
          </a:stretch>
        </p:blipFill>
        <p:spPr>
          <a:xfrm>
            <a:off x="1199466" y="1501887"/>
            <a:ext cx="9793067" cy="2238687"/>
          </a:xfrm>
          <a:prstGeom prst="rect">
            <a:avLst/>
          </a:prstGeom>
        </p:spPr>
      </p:pic>
      <p:sp>
        <p:nvSpPr>
          <p:cNvPr id="10" name="Subtitle 2">
            <a:extLst>
              <a:ext uri="{FF2B5EF4-FFF2-40B4-BE49-F238E27FC236}">
                <a16:creationId xmlns:a16="http://schemas.microsoft.com/office/drawing/2014/main" id="{C3161D0E-FE76-1FE1-FE73-3E520C7DB26E}"/>
              </a:ext>
            </a:extLst>
          </p:cNvPr>
          <p:cNvSpPr>
            <a:spLocks noGrp="1"/>
          </p:cNvSpPr>
          <p:nvPr>
            <p:ph type="subTitle" idx="1"/>
          </p:nvPr>
        </p:nvSpPr>
        <p:spPr>
          <a:xfrm>
            <a:off x="1924116" y="4065437"/>
            <a:ext cx="8348965" cy="1091206"/>
          </a:xfrm>
          <a:prstGeom prst="roundRect">
            <a:avLst/>
          </a:prstGeom>
          <a:ln w="57150">
            <a:solidFill>
              <a:schemeClr val="accent3"/>
            </a:solidFill>
          </a:ln>
        </p:spPr>
        <p:txBody>
          <a:bodyPr>
            <a:noAutofit/>
          </a:bodyPr>
          <a:lstStyle/>
          <a:p>
            <a:pPr algn="l"/>
            <a:endParaRPr lang="en-US" sz="2800"/>
          </a:p>
          <a:p>
            <a:pPr algn="l">
              <a:lnSpc>
                <a:spcPct val="100000"/>
              </a:lnSpc>
              <a:spcBef>
                <a:spcPts val="0"/>
              </a:spcBef>
            </a:pPr>
            <a:endParaRPr lang="en-US" sz="2800"/>
          </a:p>
          <a:p>
            <a:pPr marL="457200" indent="-457200">
              <a:lnSpc>
                <a:spcPct val="100000"/>
              </a:lnSpc>
              <a:spcBef>
                <a:spcPts val="0"/>
              </a:spcBef>
              <a:buFont typeface="Arial,Sans-Serif"/>
              <a:buChar char="•"/>
            </a:pPr>
            <a:r>
              <a:rPr lang="en-US" sz="2800"/>
              <a:t>Clear, concise naming – make it make sense</a:t>
            </a:r>
          </a:p>
          <a:p>
            <a:pPr marL="457200" indent="-457200">
              <a:lnSpc>
                <a:spcPct val="100000"/>
              </a:lnSpc>
              <a:spcBef>
                <a:spcPts val="0"/>
              </a:spcBef>
              <a:buFont typeface="Arial,Sans-Serif"/>
              <a:buChar char="•"/>
            </a:pPr>
            <a:r>
              <a:rPr lang="en-US" sz="2800"/>
              <a:t>Detailed description – leave notes!</a:t>
            </a:r>
          </a:p>
        </p:txBody>
      </p:sp>
    </p:spTree>
    <p:extLst>
      <p:ext uri="{BB962C8B-B14F-4D97-AF65-F5344CB8AC3E}">
        <p14:creationId xmlns:p14="http://schemas.microsoft.com/office/powerpoint/2010/main" val="280217402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29B88-96B9-7588-1206-D1C3CD37CFC1}"/>
            </a:ext>
          </a:extLst>
        </p:cNvPr>
        <p:cNvGrpSpPr/>
        <p:nvPr/>
      </p:nvGrpSpPr>
      <p:grpSpPr>
        <a:xfrm>
          <a:off x="0" y="0"/>
          <a:ext cx="0" cy="0"/>
          <a:chOff x="0" y="0"/>
          <a:chExt cx="0" cy="0"/>
        </a:xfrm>
      </p:grpSpPr>
      <p:sp>
        <p:nvSpPr>
          <p:cNvPr id="11" name="Title 13">
            <a:extLst>
              <a:ext uri="{FF2B5EF4-FFF2-40B4-BE49-F238E27FC236}">
                <a16:creationId xmlns:a16="http://schemas.microsoft.com/office/drawing/2014/main" id="{296E36CC-710A-4F73-60E4-F6A42E318B71}"/>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16" name="Subtitle 2">
            <a:extLst>
              <a:ext uri="{FF2B5EF4-FFF2-40B4-BE49-F238E27FC236}">
                <a16:creationId xmlns:a16="http://schemas.microsoft.com/office/drawing/2014/main" id="{65C59C47-B3C4-7574-0BA2-343141A1961C}"/>
              </a:ext>
            </a:extLst>
          </p:cNvPr>
          <p:cNvSpPr>
            <a:spLocks noGrp="1"/>
          </p:cNvSpPr>
          <p:nvPr>
            <p:ph type="subTitle" idx="1"/>
          </p:nvPr>
        </p:nvSpPr>
        <p:spPr>
          <a:xfrm>
            <a:off x="2459194" y="3322984"/>
            <a:ext cx="7273611" cy="2387967"/>
          </a:xfrm>
          <a:prstGeom prst="roundRect">
            <a:avLst/>
          </a:prstGeom>
          <a:ln w="57150">
            <a:solidFill>
              <a:schemeClr val="accent3"/>
            </a:solidFill>
          </a:ln>
        </p:spPr>
        <p:txBody>
          <a:bodyPr>
            <a:noAutofit/>
          </a:bodyPr>
          <a:lstStyle/>
          <a:p>
            <a:pPr algn="l">
              <a:lnSpc>
                <a:spcPct val="100000"/>
              </a:lnSpc>
              <a:spcBef>
                <a:spcPts val="0"/>
              </a:spcBef>
            </a:pPr>
            <a:r>
              <a:rPr lang="en-US" sz="2800"/>
              <a:t>Physical source format:</a:t>
            </a:r>
          </a:p>
          <a:p>
            <a:pPr marL="457200" indent="-457200" algn="l">
              <a:lnSpc>
                <a:spcPct val="100000"/>
              </a:lnSpc>
              <a:spcBef>
                <a:spcPts val="0"/>
              </a:spcBef>
              <a:buFont typeface="Arial,Sans-Serif"/>
              <a:buChar char="•"/>
            </a:pPr>
            <a:r>
              <a:rPr lang="en-US" sz="2800"/>
              <a:t>Binary (.</a:t>
            </a:r>
            <a:r>
              <a:rPr lang="en-US" sz="2800" err="1"/>
              <a:t>mrc</a:t>
            </a:r>
            <a:r>
              <a:rPr lang="en-US" sz="2800"/>
              <a:t>) or XML (check your file)</a:t>
            </a:r>
          </a:p>
          <a:p>
            <a:pPr>
              <a:lnSpc>
                <a:spcPct val="100000"/>
              </a:lnSpc>
              <a:spcBef>
                <a:spcPts val="0"/>
              </a:spcBef>
            </a:pPr>
            <a:endParaRPr lang="en-US" sz="2800"/>
          </a:p>
          <a:p>
            <a:pPr>
              <a:lnSpc>
                <a:spcPct val="100000"/>
              </a:lnSpc>
              <a:spcBef>
                <a:spcPts val="0"/>
              </a:spcBef>
            </a:pPr>
            <a:r>
              <a:rPr lang="en-US" sz="2800"/>
              <a:t>Encoding format:</a:t>
            </a:r>
          </a:p>
          <a:p>
            <a:pPr marL="457200" indent="-457200">
              <a:lnSpc>
                <a:spcPct val="100000"/>
              </a:lnSpc>
              <a:spcBef>
                <a:spcPts val="0"/>
              </a:spcBef>
              <a:buFont typeface="Arial,Sans-Serif"/>
              <a:buChar char="•"/>
            </a:pPr>
            <a:r>
              <a:rPr lang="en-US" sz="2800"/>
              <a:t>UTF-8 or IS08859_1 (MARC-8)</a:t>
            </a:r>
          </a:p>
        </p:txBody>
      </p:sp>
      <p:grpSp>
        <p:nvGrpSpPr>
          <p:cNvPr id="19" name="Group 18" descr="Screenshot of import profile configuration for physical source format options.">
            <a:extLst>
              <a:ext uri="{FF2B5EF4-FFF2-40B4-BE49-F238E27FC236}">
                <a16:creationId xmlns:a16="http://schemas.microsoft.com/office/drawing/2014/main" id="{A9B3F6B6-38E1-01E0-490F-40004827D7DE}"/>
              </a:ext>
            </a:extLst>
          </p:cNvPr>
          <p:cNvGrpSpPr/>
          <p:nvPr/>
        </p:nvGrpSpPr>
        <p:grpSpPr>
          <a:xfrm>
            <a:off x="1197352" y="1144786"/>
            <a:ext cx="4496427" cy="1924319"/>
            <a:chOff x="1197352" y="1144786"/>
            <a:chExt cx="4496427" cy="1924319"/>
          </a:xfrm>
        </p:grpSpPr>
        <p:pic>
          <p:nvPicPr>
            <p:cNvPr id="6" name="Picture 5">
              <a:extLst>
                <a:ext uri="{FF2B5EF4-FFF2-40B4-BE49-F238E27FC236}">
                  <a16:creationId xmlns:a16="http://schemas.microsoft.com/office/drawing/2014/main" id="{FA54DB09-4AF5-5BAD-CE7F-70CA86BBA993}"/>
                </a:ext>
              </a:extLst>
            </p:cNvPr>
            <p:cNvPicPr>
              <a:picLocks noChangeAspect="1"/>
            </p:cNvPicPr>
            <p:nvPr/>
          </p:nvPicPr>
          <p:blipFill>
            <a:blip r:embed="rId3"/>
            <a:stretch>
              <a:fillRect/>
            </a:stretch>
          </p:blipFill>
          <p:spPr>
            <a:xfrm>
              <a:off x="1197352" y="1144786"/>
              <a:ext cx="4496427" cy="1924319"/>
            </a:xfrm>
            <a:prstGeom prst="rect">
              <a:avLst/>
            </a:prstGeom>
          </p:spPr>
        </p:pic>
        <p:sp>
          <p:nvSpPr>
            <p:cNvPr id="17" name="Rectangle 16">
              <a:extLst>
                <a:ext uri="{FF2B5EF4-FFF2-40B4-BE49-F238E27FC236}">
                  <a16:creationId xmlns:a16="http://schemas.microsoft.com/office/drawing/2014/main" id="{EE28567D-B0A2-3F72-7502-05A2AFB109D5}"/>
                </a:ext>
              </a:extLst>
            </p:cNvPr>
            <p:cNvSpPr/>
            <p:nvPr/>
          </p:nvSpPr>
          <p:spPr>
            <a:xfrm>
              <a:off x="1197352" y="1562100"/>
              <a:ext cx="1152148" cy="1092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Screenshot of import profile configuration for encoding format options.">
            <a:extLst>
              <a:ext uri="{FF2B5EF4-FFF2-40B4-BE49-F238E27FC236}">
                <a16:creationId xmlns:a16="http://schemas.microsoft.com/office/drawing/2014/main" id="{31E0B0AD-A0E2-B05A-EC14-6052DF60FC7C}"/>
              </a:ext>
            </a:extLst>
          </p:cNvPr>
          <p:cNvGrpSpPr/>
          <p:nvPr/>
        </p:nvGrpSpPr>
        <p:grpSpPr>
          <a:xfrm>
            <a:off x="6060900" y="1140022"/>
            <a:ext cx="4458322" cy="1933845"/>
            <a:chOff x="6060900" y="1140022"/>
            <a:chExt cx="4458322" cy="1933845"/>
          </a:xfrm>
        </p:grpSpPr>
        <p:pic>
          <p:nvPicPr>
            <p:cNvPr id="8" name="Picture 7">
              <a:extLst>
                <a:ext uri="{FF2B5EF4-FFF2-40B4-BE49-F238E27FC236}">
                  <a16:creationId xmlns:a16="http://schemas.microsoft.com/office/drawing/2014/main" id="{C7CC83B1-FE8B-6AAD-E37F-A5C8B4A1386B}"/>
                </a:ext>
              </a:extLst>
            </p:cNvPr>
            <p:cNvPicPr>
              <a:picLocks noChangeAspect="1"/>
            </p:cNvPicPr>
            <p:nvPr/>
          </p:nvPicPr>
          <p:blipFill>
            <a:blip r:embed="rId4"/>
            <a:stretch>
              <a:fillRect/>
            </a:stretch>
          </p:blipFill>
          <p:spPr>
            <a:xfrm>
              <a:off x="6060900" y="1140022"/>
              <a:ext cx="4458322" cy="1933845"/>
            </a:xfrm>
            <a:prstGeom prst="rect">
              <a:avLst/>
            </a:prstGeom>
          </p:spPr>
        </p:pic>
        <p:sp>
          <p:nvSpPr>
            <p:cNvPr id="18" name="Rectangle 17">
              <a:extLst>
                <a:ext uri="{FF2B5EF4-FFF2-40B4-BE49-F238E27FC236}">
                  <a16:creationId xmlns:a16="http://schemas.microsoft.com/office/drawing/2014/main" id="{C305C63D-CE15-7404-5BFC-E117EE169C59}"/>
                </a:ext>
              </a:extLst>
            </p:cNvPr>
            <p:cNvSpPr/>
            <p:nvPr/>
          </p:nvSpPr>
          <p:spPr>
            <a:xfrm>
              <a:off x="6060900" y="1557745"/>
              <a:ext cx="1152148" cy="1092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621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5236-EE34-025A-A55C-33A33E8921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1F5323-CF80-B211-07C7-26110ED064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49413" y="0"/>
            <a:ext cx="2451620" cy="6858000"/>
          </a:xfrm>
          <a:prstGeom prst="rect">
            <a:avLst/>
          </a:prstGeom>
        </p:spPr>
      </p:pic>
      <p:sp>
        <p:nvSpPr>
          <p:cNvPr id="11" name="Title 13">
            <a:extLst>
              <a:ext uri="{FF2B5EF4-FFF2-40B4-BE49-F238E27FC236}">
                <a16:creationId xmlns:a16="http://schemas.microsoft.com/office/drawing/2014/main" id="{115F4A8B-B126-1800-C6D8-71C952919847}"/>
              </a:ext>
            </a:extLst>
          </p:cNvPr>
          <p:cNvSpPr txBox="1">
            <a:spLocks/>
          </p:cNvSpPr>
          <p:nvPr/>
        </p:nvSpPr>
        <p:spPr>
          <a:xfrm>
            <a:off x="154205" y="216426"/>
            <a:ext cx="8216071" cy="683906"/>
          </a:xfrm>
          <a:prstGeom prst="rect">
            <a:avLst/>
          </a:prstGeom>
        </p:spPr>
        <p:txBody>
          <a:bodyPr vert="horz" lIns="91440" tIns="45720" rIns="91440" bIns="45720" rtlCol="0" anchor="t">
            <a:normAutofit fontScale="90000"/>
          </a:bodyPr>
          <a:lstStyle>
            <a:lvl1pPr algn="l" defTabSz="914400" rtl="0" eaLnBrk="1" latinLnBrk="0" hangingPunct="1">
              <a:lnSpc>
                <a:spcPct val="85000"/>
              </a:lnSpc>
              <a:spcBef>
                <a:spcPct val="0"/>
              </a:spcBef>
              <a:buNone/>
              <a:defRPr lang="en-US" sz="5000" b="0" kern="1200" spc="-100" baseline="0" dirty="0">
                <a:solidFill>
                  <a:schemeClr val="tx2"/>
                </a:solidFill>
                <a:latin typeface="+mj-lt"/>
                <a:ea typeface="+mj-ea"/>
                <a:cs typeface="+mj-cs"/>
              </a:defRPr>
            </a:lvl1pPr>
          </a:lstStyle>
          <a:p>
            <a:r>
              <a:rPr lang="en-US"/>
              <a:t>Import profiles – best practices</a:t>
            </a:r>
          </a:p>
        </p:txBody>
      </p:sp>
      <p:sp>
        <p:nvSpPr>
          <p:cNvPr id="16" name="Subtitle 2">
            <a:extLst>
              <a:ext uri="{FF2B5EF4-FFF2-40B4-BE49-F238E27FC236}">
                <a16:creationId xmlns:a16="http://schemas.microsoft.com/office/drawing/2014/main" id="{C8929C22-CA54-5861-F61F-1A8869C67642}"/>
              </a:ext>
            </a:extLst>
          </p:cNvPr>
          <p:cNvSpPr>
            <a:spLocks noGrp="1"/>
          </p:cNvSpPr>
          <p:nvPr>
            <p:ph type="subTitle" idx="1"/>
          </p:nvPr>
        </p:nvSpPr>
        <p:spPr>
          <a:xfrm>
            <a:off x="2433795" y="1125884"/>
            <a:ext cx="6354606" cy="575916"/>
          </a:xfrm>
        </p:spPr>
        <p:txBody>
          <a:bodyPr>
            <a:noAutofit/>
          </a:bodyPr>
          <a:lstStyle/>
          <a:p>
            <a:pPr>
              <a:lnSpc>
                <a:spcPct val="100000"/>
              </a:lnSpc>
              <a:spcBef>
                <a:spcPts val="0"/>
              </a:spcBef>
            </a:pPr>
            <a:r>
              <a:rPr lang="en-US" sz="2800"/>
              <a:t>Encoding format (character set)</a:t>
            </a:r>
          </a:p>
        </p:txBody>
      </p:sp>
      <p:pic>
        <p:nvPicPr>
          <p:cNvPr id="6" name="Picture 5" descr="Screenshot of MARC record fields showing a broken copyright symbol.">
            <a:extLst>
              <a:ext uri="{FF2B5EF4-FFF2-40B4-BE49-F238E27FC236}">
                <a16:creationId xmlns:a16="http://schemas.microsoft.com/office/drawing/2014/main" id="{99800D62-32A3-9429-CD78-C65F06CE8904}"/>
              </a:ext>
            </a:extLst>
          </p:cNvPr>
          <p:cNvPicPr>
            <a:picLocks noChangeAspect="1"/>
          </p:cNvPicPr>
          <p:nvPr/>
        </p:nvPicPr>
        <p:blipFill>
          <a:blip r:embed="rId4"/>
          <a:stretch>
            <a:fillRect/>
          </a:stretch>
        </p:blipFill>
        <p:spPr>
          <a:xfrm>
            <a:off x="1952046" y="2800262"/>
            <a:ext cx="8287907" cy="1257475"/>
          </a:xfrm>
          <a:prstGeom prst="rect">
            <a:avLst/>
          </a:prstGeom>
        </p:spPr>
      </p:pic>
    </p:spTree>
    <p:extLst>
      <p:ext uri="{BB962C8B-B14F-4D97-AF65-F5344CB8AC3E}">
        <p14:creationId xmlns:p14="http://schemas.microsoft.com/office/powerpoint/2010/main" val="4110350049"/>
      </p:ext>
    </p:extLst>
  </p:cSld>
  <p:clrMapOvr>
    <a:masterClrMapping/>
  </p:clrMapOvr>
</p:sld>
</file>

<file path=ppt/theme/theme1.xml><?xml version="1.0" encoding="utf-8"?>
<a:theme xmlns:a="http://schemas.openxmlformats.org/drawingml/2006/main" name="Dune">
  <a:themeElements>
    <a:clrScheme name="Dune">
      <a:dk1>
        <a:srgbClr val="131313"/>
      </a:dk1>
      <a:lt1>
        <a:sysClr val="window" lastClr="FFFFFF"/>
      </a:lt1>
      <a:dk2>
        <a:srgbClr val="272D2B"/>
      </a:dk2>
      <a:lt2>
        <a:srgbClr val="F0EDE6"/>
      </a:lt2>
      <a:accent1>
        <a:srgbClr val="647E6B"/>
      </a:accent1>
      <a:accent2>
        <a:srgbClr val="476262"/>
      </a:accent2>
      <a:accent3>
        <a:srgbClr val="9B8C69"/>
      </a:accent3>
      <a:accent4>
        <a:srgbClr val="BA988C"/>
      </a:accent4>
      <a:accent5>
        <a:srgbClr val="A27C7C"/>
      </a:accent5>
      <a:accent6>
        <a:srgbClr val="79958B"/>
      </a:accent6>
      <a:hlink>
        <a:srgbClr val="476262"/>
      </a:hlink>
      <a:folHlink>
        <a:srgbClr val="A27C7C"/>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1_74809995-9e66-46d0-afc4-980286e0ea62_win32 v2" id="{D14C1B8C-1E01-4970-914C-FBE6C81B2B2F}" vid="{E904FACB-7F70-4943-BE93-3732097E465B}"/>
    </a:ext>
  </a:extLst>
</a:theme>
</file>

<file path=ppt/theme/theme2.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2" ma:contentTypeDescription="Create a new document." ma:contentTypeScope="" ma:versionID="0635a23c60cc3de58ab4c1efc88efc6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b2ec4e1d644ed04c8d3fd0ef60d056a4"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element name="HasDigitalSignature" ma:index="34" nillable="true" ma:displayName="Signed electronically" ma:internalName="HasDigitalSignature" ma:readOnly="true">
      <xsd:simpleType>
        <xsd:restriction base="dms:Boolean"/>
      </xsd:simpleType>
    </xsd:element>
    <xsd:element name="DigitalSignatureProvider" ma:index="35"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ServiceKeyPoints xmlns="71af3243-3dd4-4a8d-8c0d-dd76da1f02a5" xsi:nil="true"/>
    <Image xmlns="71af3243-3dd4-4a8d-8c0d-dd76da1f02a5">
      <Url xsi:nil="true"/>
      <Description xsi:nil="true"/>
    </Image>
    <Status xmlns="71af3243-3dd4-4a8d-8c0d-dd76da1f02a5">Not started</Status>
    <Background xmlns="71af3243-3dd4-4a8d-8c0d-dd76da1f02a5">false</Background>
    <ImageTagsTaxHTField xmlns="71af3243-3dd4-4a8d-8c0d-dd76da1f02a5">
      <Terms xmlns="http://schemas.microsoft.com/office/infopath/2007/PartnerControls"/>
    </ImageTags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70EB2F-9F98-4954-9465-3220BC32004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269C16DF-FD5D-45EB-A5D0-4ED61432363F}">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3.xml><?xml version="1.0" encoding="utf-8"?>
<ds:datastoreItem xmlns:ds="http://schemas.openxmlformats.org/officeDocument/2006/customXml" ds:itemID="{9BD7DE58-0BE1-4C71-B87C-2A79B7BE442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58</Slides>
  <Notes>28</Notes>
  <HiddenSlides>0</HiddenSlide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Dune</vt:lpstr>
      <vt:lpstr>AccentBoxVTI</vt:lpstr>
      <vt:lpstr>Good Information for Libraries: GIL Talks</vt:lpstr>
      <vt:lpstr>Summary</vt:lpstr>
      <vt:lpstr>Import profiles configuration and best practices </vt:lpstr>
      <vt:lpstr>Import profiles – best practices</vt:lpstr>
      <vt:lpstr>Import profiles –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Primo NDE Customization </vt:lpstr>
      <vt:lpstr>A new interface</vt:lpstr>
      <vt:lpstr>When will this happen?</vt:lpstr>
      <vt:lpstr>The more things change...</vt:lpstr>
      <vt:lpstr>The more they stay the same.</vt:lpstr>
      <vt:lpstr>That sounds like a lot of work.</vt:lpstr>
      <vt:lpstr>We have already started</vt:lpstr>
      <vt:lpstr>What remains</vt:lpstr>
      <vt:lpstr>Dedicated GIL Area Inside GALILEO Admin    </vt:lpstr>
      <vt:lpstr>Aside: What is GALILEO Admin?</vt:lpstr>
      <vt:lpstr>Early Thinking Behind a GIL Area Inside GALILEO Admin</vt:lpstr>
      <vt:lpstr>Example Tool: Patron Loads</vt:lpstr>
      <vt:lpstr>Other Tools We Plan to Include</vt:lpstr>
      <vt:lpstr>Early Progress </vt:lpstr>
      <vt:lpstr>PowerPoint Presentation</vt:lpstr>
      <vt:lpstr>PowerPoint Presentation</vt:lpstr>
      <vt:lpstr>PowerPoint Presentation</vt:lpstr>
      <vt:lpstr>PowerPoint Presentation</vt:lpstr>
      <vt:lpstr>PowerPoint Presentation</vt:lpstr>
      <vt:lpstr>Why This Matters Long-Term</vt:lpstr>
      <vt:lpstr>Future Investigations?  </vt:lpstr>
      <vt:lpstr>GIL Roadmap Update   </vt:lpstr>
      <vt:lpstr>Project Roadmap</vt:lpstr>
      <vt:lpstr>GIL High Level Roadmap – 2026-2028</vt:lpstr>
      <vt:lpstr>Internal GIL Initiatives – Documentation Migration</vt:lpstr>
      <vt:lpstr>Internal GIL Initiatives – Training </vt:lpstr>
      <vt:lpstr>Internal GIL Initiatives – Institutional Check-ins</vt:lpstr>
      <vt:lpstr>USG Initiatives – Alma / Primo </vt:lpstr>
      <vt:lpstr>GIL High Level Roadmap – 2026-2028</vt:lpstr>
      <vt:lpstr>USG Initiatives – Alma Specto</vt:lpstr>
      <vt:lpstr>GIL High Level Roadmap – 2026-2028</vt:lpstr>
      <vt:lpstr>USG Initiatives – Rapido</vt:lpstr>
      <vt:lpstr>USG Initiatives – Rapido</vt:lpstr>
      <vt:lpstr>GIL High Level Roadmap – 2026-2028</vt:lpstr>
      <vt:lpstr>USG Initiatives – Primo NDE</vt:lpstr>
      <vt:lpstr>USG Initiatives – Primo NDE</vt:lpstr>
      <vt:lpstr>USG Initiatives – Primo NDE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Information for Libraries: GIL Talks</dc:title>
  <dc:creator/>
  <cp:revision>143</cp:revision>
  <dcterms:created xsi:type="dcterms:W3CDTF">2026-05-05T13:19:23Z</dcterms:created>
  <dcterms:modified xsi:type="dcterms:W3CDTF">2026-05-15T15:53:57Z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