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Hanken Grotesk Medium"/>
      <p:regular r:id="rId18"/>
      <p:bold r:id="rId19"/>
      <p:italic r:id="rId20"/>
      <p:boldItalic r:id="rId21"/>
    </p:embeddedFont>
    <p:embeddedFont>
      <p:font typeface="Neuton Light"/>
      <p:regular r:id="rId22"/>
      <p:bold r:id="rId23"/>
      <p:boldItalic r:id="rId24"/>
    </p:embeddedFont>
    <p:embeddedFont>
      <p:font typeface="Hanken Grotesk"/>
      <p:regular r:id="rId25"/>
      <p:bold r:id="rId26"/>
      <p:italic r:id="rId27"/>
      <p:boldItalic r:id="rId28"/>
    </p:embeddedFont>
    <p:embeddedFont>
      <p:font typeface="Hanken Grotesk SemiBold"/>
      <p:regular r:id="rId29"/>
      <p:bold r:id="rId30"/>
      <p:italic r:id="rId31"/>
      <p:boldItalic r:id="rId32"/>
    </p:embeddedFont>
    <p:embeddedFont>
      <p:font typeface="Neuton"/>
      <p:regular r:id="rId33"/>
      <p:bold r:id="rId34"/>
      <p:italic r:id="rId35"/>
    </p:embeddedFont>
    <p:embeddedFont>
      <p:font typeface="Hanken Grotesk Light"/>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ankenGroteskMedium-italic.fntdata"/><Relationship Id="rId22" Type="http://schemas.openxmlformats.org/officeDocument/2006/relationships/font" Target="fonts/NeutonLight-regular.fntdata"/><Relationship Id="rId21" Type="http://schemas.openxmlformats.org/officeDocument/2006/relationships/font" Target="fonts/HankenGroteskMedium-boldItalic.fntdata"/><Relationship Id="rId24" Type="http://schemas.openxmlformats.org/officeDocument/2006/relationships/font" Target="fonts/NeutonLight-boldItalic.fntdata"/><Relationship Id="rId23" Type="http://schemas.openxmlformats.org/officeDocument/2006/relationships/font" Target="fonts/NeutonLigh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HankenGrotesk-bold.fntdata"/><Relationship Id="rId25" Type="http://schemas.openxmlformats.org/officeDocument/2006/relationships/font" Target="fonts/HankenGrotesk-regular.fntdata"/><Relationship Id="rId28" Type="http://schemas.openxmlformats.org/officeDocument/2006/relationships/font" Target="fonts/HankenGrotesk-boldItalic.fntdata"/><Relationship Id="rId27" Type="http://schemas.openxmlformats.org/officeDocument/2006/relationships/font" Target="fonts/HankenGrotesk-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HankenGroteskSemiBold-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HankenGroteskSemiBold-italic.fntdata"/><Relationship Id="rId30" Type="http://schemas.openxmlformats.org/officeDocument/2006/relationships/font" Target="fonts/HankenGroteskSemiBold-bold.fntdata"/><Relationship Id="rId11" Type="http://schemas.openxmlformats.org/officeDocument/2006/relationships/slide" Target="slides/slide6.xml"/><Relationship Id="rId33" Type="http://schemas.openxmlformats.org/officeDocument/2006/relationships/font" Target="fonts/Neuton-regular.fntdata"/><Relationship Id="rId10" Type="http://schemas.openxmlformats.org/officeDocument/2006/relationships/slide" Target="slides/slide5.xml"/><Relationship Id="rId32" Type="http://schemas.openxmlformats.org/officeDocument/2006/relationships/font" Target="fonts/HankenGroteskSemiBold-boldItalic.fntdata"/><Relationship Id="rId13" Type="http://schemas.openxmlformats.org/officeDocument/2006/relationships/slide" Target="slides/slide8.xml"/><Relationship Id="rId35" Type="http://schemas.openxmlformats.org/officeDocument/2006/relationships/font" Target="fonts/Neuton-italic.fntdata"/><Relationship Id="rId12" Type="http://schemas.openxmlformats.org/officeDocument/2006/relationships/slide" Target="slides/slide7.xml"/><Relationship Id="rId34" Type="http://schemas.openxmlformats.org/officeDocument/2006/relationships/font" Target="fonts/Neuton-bold.fntdata"/><Relationship Id="rId15" Type="http://schemas.openxmlformats.org/officeDocument/2006/relationships/slide" Target="slides/slide10.xml"/><Relationship Id="rId37" Type="http://schemas.openxmlformats.org/officeDocument/2006/relationships/font" Target="fonts/HankenGroteskLight-bold.fntdata"/><Relationship Id="rId14" Type="http://schemas.openxmlformats.org/officeDocument/2006/relationships/slide" Target="slides/slide9.xml"/><Relationship Id="rId36" Type="http://schemas.openxmlformats.org/officeDocument/2006/relationships/font" Target="fonts/HankenGroteskLight-regular.fntdata"/><Relationship Id="rId17" Type="http://schemas.openxmlformats.org/officeDocument/2006/relationships/slide" Target="slides/slide12.xml"/><Relationship Id="rId39" Type="http://schemas.openxmlformats.org/officeDocument/2006/relationships/font" Target="fonts/HankenGroteskLight-boldItalic.fntdata"/><Relationship Id="rId16" Type="http://schemas.openxmlformats.org/officeDocument/2006/relationships/slide" Target="slides/slide11.xml"/><Relationship Id="rId38" Type="http://schemas.openxmlformats.org/officeDocument/2006/relationships/font" Target="fonts/HankenGroteskLight-italic.fntdata"/><Relationship Id="rId19" Type="http://schemas.openxmlformats.org/officeDocument/2006/relationships/font" Target="fonts/HankenGroteskMedium-bold.fntdata"/><Relationship Id="rId18" Type="http://schemas.openxmlformats.org/officeDocument/2006/relationships/font" Target="fonts/HankenGroteskMedium-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3d09c1055b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5" name="Google Shape;615;g3d09c1055b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a:t>Tabitha speaks here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g3d09c1055b3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1" name="Google Shape;771;g3d09c1055b3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a:t>Melissa speaks here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g3d09c1055b3_0_7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3" name="Google Shape;783;g3d09c1055b3_0_7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a:t>Tabitha speak</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g3d09c1055b3_0_7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0" name="Google Shape;790;g3d09c1055b3_0_7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a:t>Both</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3d09c1055b3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6" name="Google Shape;626;g3d09c1055b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a:t>Each presenter will tell the group about themselves. Tabitha will cover Lending and Shipping. Melissa will cover Borrowing and Doc Del.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3d09c1055b3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0" name="Google Shape;660;g3d09c1055b3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a:t>Melissa will speak here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g3d09c1055b3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4" name="Google Shape;684;g3d09c1055b3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a:t>Tabitha speaks here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3d09c1055b3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2" name="Google Shape;692;g3d09c1055b3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a:t>Melissa Speaks here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g3d09c1055b3_0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6" name="Google Shape;716;g3d09c1055b3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a:t>Melissa speaks here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3d09c1055b3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1" name="Google Shape;731;g3d09c1055b3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a:t>Tabitha speak</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g3d09c1055b3_0_7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6" name="Google Shape;746;g3d09c1055b3_0_7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a:t>Melissa speaks here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g3d6b4bdac3c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2" name="Google Shape;762;g3d6b4bdac3c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a:t>Tabitha speak</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Background">
  <p:cSld name="CUSTOM">
    <p:bg>
      <p:bgPr>
        <a:solidFill>
          <a:schemeClr val="dk2"/>
        </a:solidFill>
      </p:bgPr>
    </p:bg>
    <p:spTree>
      <p:nvGrpSpPr>
        <p:cNvPr id="9" name="Shape 9"/>
        <p:cNvGrpSpPr/>
        <p:nvPr/>
      </p:nvGrpSpPr>
      <p:grpSpPr>
        <a:xfrm>
          <a:off x="0" y="0"/>
          <a:ext cx="0" cy="0"/>
          <a:chOff x="0" y="0"/>
          <a:chExt cx="0" cy="0"/>
        </a:xfrm>
      </p:grpSpPr>
      <p:sp>
        <p:nvSpPr>
          <p:cNvPr id="10" name="Google Shape;10;p2"/>
          <p:cNvSpPr/>
          <p:nvPr/>
        </p:nvSpPr>
        <p:spPr>
          <a:xfrm>
            <a:off x="-2450" y="486600"/>
            <a:ext cx="9144000" cy="4656900"/>
          </a:xfrm>
          <a:prstGeom prst="roundRect">
            <a:avLst>
              <a:gd fmla="val 0" name="adj"/>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a:solidFill>
                  <a:schemeClr val="dk1"/>
                </a:solidFill>
                <a:latin typeface="Hanken Grotesk"/>
                <a:ea typeface="Hanken Grotesk"/>
                <a:cs typeface="Hanken Grotesk"/>
                <a:sym typeface="Hanken Grotesk"/>
              </a:rPr>
              <a:t> </a:t>
            </a:r>
            <a:endParaRPr>
              <a:solidFill>
                <a:schemeClr val="dk1"/>
              </a:solidFill>
              <a:latin typeface="Hanken Grotesk"/>
              <a:ea typeface="Hanken Grotesk"/>
              <a:cs typeface="Hanken Grotesk"/>
              <a:sym typeface="Hanken Grotesk"/>
            </a:endParaRPr>
          </a:p>
        </p:txBody>
      </p:sp>
      <p:cxnSp>
        <p:nvCxnSpPr>
          <p:cNvPr id="11" name="Google Shape;11;p2"/>
          <p:cNvCxnSpPr/>
          <p:nvPr/>
        </p:nvCxnSpPr>
        <p:spPr>
          <a:xfrm rot="10800000">
            <a:off x="593700" y="3671900"/>
            <a:ext cx="7948200" cy="0"/>
          </a:xfrm>
          <a:prstGeom prst="straightConnector1">
            <a:avLst/>
          </a:prstGeom>
          <a:noFill/>
          <a:ln cap="flat" cmpd="sng" w="9525">
            <a:solidFill>
              <a:schemeClr val="dk1"/>
            </a:solidFill>
            <a:prstDash val="solid"/>
            <a:round/>
            <a:headEnd len="sm" w="sm" type="none"/>
            <a:tailEnd len="sm" w="sm" type="none"/>
          </a:ln>
        </p:spPr>
      </p:cxnSp>
      <p:sp>
        <p:nvSpPr>
          <p:cNvPr id="12" name="Google Shape;12;p2"/>
          <p:cNvSpPr txBox="1"/>
          <p:nvPr>
            <p:ph type="title"/>
          </p:nvPr>
        </p:nvSpPr>
        <p:spPr>
          <a:xfrm>
            <a:off x="593175" y="486000"/>
            <a:ext cx="7916400" cy="2743200"/>
          </a:xfrm>
          <a:prstGeom prst="rect">
            <a:avLst/>
          </a:prstGeom>
        </p:spPr>
        <p:txBody>
          <a:bodyPr anchorCtr="0" anchor="b" bIns="0" lIns="0" spcFirstLastPara="1" rIns="0" wrap="square" tIns="0">
            <a:noAutofit/>
          </a:bodyPr>
          <a:lstStyle>
            <a:lvl1pPr lvl="0">
              <a:lnSpc>
                <a:spcPct val="80000"/>
              </a:lnSpc>
              <a:spcBef>
                <a:spcPts val="0"/>
              </a:spcBef>
              <a:spcAft>
                <a:spcPts val="0"/>
              </a:spcAft>
              <a:buSzPts val="8000"/>
              <a:buFont typeface="Neuton Light"/>
              <a:buNone/>
              <a:defRPr sz="8000"/>
            </a:lvl1pPr>
            <a:lvl2pPr lvl="1">
              <a:lnSpc>
                <a:spcPct val="80000"/>
              </a:lnSpc>
              <a:spcBef>
                <a:spcPts val="0"/>
              </a:spcBef>
              <a:spcAft>
                <a:spcPts val="0"/>
              </a:spcAft>
              <a:buSzPts val="5000"/>
              <a:buFont typeface="Neuton Light"/>
              <a:buNone/>
              <a:defRPr sz="5000"/>
            </a:lvl2pPr>
            <a:lvl3pPr lvl="2">
              <a:lnSpc>
                <a:spcPct val="80000"/>
              </a:lnSpc>
              <a:spcBef>
                <a:spcPts val="0"/>
              </a:spcBef>
              <a:spcAft>
                <a:spcPts val="0"/>
              </a:spcAft>
              <a:buSzPts val="5000"/>
              <a:buFont typeface="Neuton Light"/>
              <a:buNone/>
              <a:defRPr sz="5000"/>
            </a:lvl3pPr>
            <a:lvl4pPr lvl="3">
              <a:lnSpc>
                <a:spcPct val="80000"/>
              </a:lnSpc>
              <a:spcBef>
                <a:spcPts val="0"/>
              </a:spcBef>
              <a:spcAft>
                <a:spcPts val="0"/>
              </a:spcAft>
              <a:buSzPts val="5000"/>
              <a:buFont typeface="Neuton Light"/>
              <a:buNone/>
              <a:defRPr sz="5000"/>
            </a:lvl4pPr>
            <a:lvl5pPr lvl="4">
              <a:lnSpc>
                <a:spcPct val="80000"/>
              </a:lnSpc>
              <a:spcBef>
                <a:spcPts val="0"/>
              </a:spcBef>
              <a:spcAft>
                <a:spcPts val="0"/>
              </a:spcAft>
              <a:buSzPts val="5000"/>
              <a:buFont typeface="Neuton Light"/>
              <a:buNone/>
              <a:defRPr sz="5000"/>
            </a:lvl5pPr>
            <a:lvl6pPr lvl="5">
              <a:lnSpc>
                <a:spcPct val="80000"/>
              </a:lnSpc>
              <a:spcBef>
                <a:spcPts val="0"/>
              </a:spcBef>
              <a:spcAft>
                <a:spcPts val="0"/>
              </a:spcAft>
              <a:buSzPts val="5000"/>
              <a:buFont typeface="Neuton Light"/>
              <a:buNone/>
              <a:defRPr sz="5000"/>
            </a:lvl6pPr>
            <a:lvl7pPr lvl="6">
              <a:lnSpc>
                <a:spcPct val="80000"/>
              </a:lnSpc>
              <a:spcBef>
                <a:spcPts val="0"/>
              </a:spcBef>
              <a:spcAft>
                <a:spcPts val="0"/>
              </a:spcAft>
              <a:buSzPts val="5000"/>
              <a:buFont typeface="Neuton Light"/>
              <a:buNone/>
              <a:defRPr sz="5000"/>
            </a:lvl7pPr>
            <a:lvl8pPr lvl="7">
              <a:lnSpc>
                <a:spcPct val="80000"/>
              </a:lnSpc>
              <a:spcBef>
                <a:spcPts val="0"/>
              </a:spcBef>
              <a:spcAft>
                <a:spcPts val="0"/>
              </a:spcAft>
              <a:buSzPts val="5000"/>
              <a:buFont typeface="Neuton Light"/>
              <a:buNone/>
              <a:defRPr sz="5000"/>
            </a:lvl8pPr>
            <a:lvl9pPr lvl="8">
              <a:lnSpc>
                <a:spcPct val="80000"/>
              </a:lnSpc>
              <a:spcBef>
                <a:spcPts val="0"/>
              </a:spcBef>
              <a:spcAft>
                <a:spcPts val="0"/>
              </a:spcAft>
              <a:buSzPts val="5000"/>
              <a:buFont typeface="Neuton Light"/>
              <a:buNone/>
              <a:defRPr sz="5000"/>
            </a:lvl9pPr>
          </a:lstStyle>
          <a:p/>
        </p:txBody>
      </p:sp>
      <p:sp>
        <p:nvSpPr>
          <p:cNvPr id="13" name="Google Shape;13;p2"/>
          <p:cNvSpPr txBox="1"/>
          <p:nvPr>
            <p:ph idx="1" type="body"/>
          </p:nvPr>
        </p:nvSpPr>
        <p:spPr>
          <a:xfrm>
            <a:off x="575438" y="4387200"/>
            <a:ext cx="2919600" cy="648000"/>
          </a:xfrm>
          <a:prstGeom prst="rect">
            <a:avLst/>
          </a:prstGeom>
        </p:spPr>
        <p:txBody>
          <a:bodyPr anchorCtr="0" anchor="t" bIns="91425" lIns="0" spcFirstLastPara="1" rIns="0" wrap="square" tIns="0">
            <a:normAutofit/>
          </a:bodyPr>
          <a:lstStyle>
            <a:lvl1pPr indent="-292100" lvl="0" marL="457200">
              <a:spcBef>
                <a:spcPts val="0"/>
              </a:spcBef>
              <a:spcAft>
                <a:spcPts val="0"/>
              </a:spcAft>
              <a:buSzPts val="1000"/>
              <a:buFont typeface="Hanken Grotesk"/>
              <a:buChar char="●"/>
              <a:defRPr/>
            </a:lvl1pPr>
            <a:lvl2pPr indent="-292100" lvl="1" marL="914400">
              <a:spcBef>
                <a:spcPts val="0"/>
              </a:spcBef>
              <a:spcAft>
                <a:spcPts val="0"/>
              </a:spcAft>
              <a:buSzPts val="1000"/>
              <a:buFont typeface="Hanken Grotesk"/>
              <a:buChar char="○"/>
              <a:defRPr/>
            </a:lvl2pPr>
            <a:lvl3pPr indent="-292100" lvl="2" marL="1371600">
              <a:spcBef>
                <a:spcPts val="0"/>
              </a:spcBef>
              <a:spcAft>
                <a:spcPts val="0"/>
              </a:spcAft>
              <a:buSzPts val="1000"/>
              <a:buFont typeface="Hanken Grotesk"/>
              <a:buChar char="■"/>
              <a:defRPr/>
            </a:lvl3pPr>
            <a:lvl4pPr indent="-292100" lvl="3" marL="1828800">
              <a:spcBef>
                <a:spcPts val="0"/>
              </a:spcBef>
              <a:spcAft>
                <a:spcPts val="0"/>
              </a:spcAft>
              <a:buSzPts val="1000"/>
              <a:buFont typeface="Hanken Grotesk"/>
              <a:buChar char="●"/>
              <a:defRPr/>
            </a:lvl4pPr>
            <a:lvl5pPr indent="-292100" lvl="4" marL="2286000">
              <a:spcBef>
                <a:spcPts val="0"/>
              </a:spcBef>
              <a:spcAft>
                <a:spcPts val="0"/>
              </a:spcAft>
              <a:buSzPts val="1000"/>
              <a:buFont typeface="Hanken Grotesk"/>
              <a:buChar char="○"/>
              <a:defRPr/>
            </a:lvl5pPr>
            <a:lvl6pPr indent="-292100" lvl="5" marL="2743200">
              <a:spcBef>
                <a:spcPts val="0"/>
              </a:spcBef>
              <a:spcAft>
                <a:spcPts val="0"/>
              </a:spcAft>
              <a:buSzPts val="1000"/>
              <a:buFont typeface="Hanken Grotesk"/>
              <a:buChar char="■"/>
              <a:defRPr/>
            </a:lvl6pPr>
            <a:lvl7pPr indent="-292100" lvl="6" marL="3200400">
              <a:spcBef>
                <a:spcPts val="0"/>
              </a:spcBef>
              <a:spcAft>
                <a:spcPts val="0"/>
              </a:spcAft>
              <a:buSzPts val="1000"/>
              <a:buFont typeface="Hanken Grotesk"/>
              <a:buChar char="●"/>
              <a:defRPr/>
            </a:lvl7pPr>
            <a:lvl8pPr indent="-292100" lvl="7" marL="3657600">
              <a:spcBef>
                <a:spcPts val="0"/>
              </a:spcBef>
              <a:spcAft>
                <a:spcPts val="0"/>
              </a:spcAft>
              <a:buSzPts val="1000"/>
              <a:buFont typeface="Hanken Grotesk"/>
              <a:buChar char="○"/>
              <a:defRPr/>
            </a:lvl8pPr>
            <a:lvl9pPr indent="-292100" lvl="8" marL="4114800">
              <a:spcBef>
                <a:spcPts val="0"/>
              </a:spcBef>
              <a:spcAft>
                <a:spcPts val="0"/>
              </a:spcAft>
              <a:buSzPts val="1000"/>
              <a:buFont typeface="Hanken Grotesk"/>
              <a:buChar char="■"/>
              <a:defRPr/>
            </a:lvl9pPr>
          </a:lstStyle>
          <a:p/>
        </p:txBody>
      </p:sp>
      <p:sp>
        <p:nvSpPr>
          <p:cNvPr id="14" name="Google Shape;14;p2"/>
          <p:cNvSpPr txBox="1"/>
          <p:nvPr>
            <p:ph idx="2" type="subTitle"/>
          </p:nvPr>
        </p:nvSpPr>
        <p:spPr>
          <a:xfrm>
            <a:off x="1284638" y="214800"/>
            <a:ext cx="1501200" cy="183600"/>
          </a:xfrm>
          <a:prstGeom prst="rect">
            <a:avLst/>
          </a:prstGeom>
        </p:spPr>
        <p:txBody>
          <a:bodyPr anchorCtr="0" anchor="ctr" bIns="0" lIns="0" spcFirstLastPara="1" rIns="0" wrap="square" tIns="0">
            <a:normAutofit/>
          </a:bodyPr>
          <a:lstStyle>
            <a:lvl1pPr lvl="0" algn="ctr">
              <a:spcBef>
                <a:spcPts val="0"/>
              </a:spcBef>
              <a:spcAft>
                <a:spcPts val="0"/>
              </a:spcAft>
              <a:buClr>
                <a:schemeClr val="dk1"/>
              </a:buClr>
              <a:buSzPts val="1200"/>
              <a:buFont typeface="Hanken Grotesk"/>
              <a:buNone/>
              <a:defRPr sz="1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 name="Google Shape;15;p2"/>
          <p:cNvSpPr txBox="1"/>
          <p:nvPr>
            <p:ph idx="3" type="subTitle"/>
          </p:nvPr>
        </p:nvSpPr>
        <p:spPr>
          <a:xfrm>
            <a:off x="5539488" y="4387200"/>
            <a:ext cx="1501200" cy="183600"/>
          </a:xfrm>
          <a:prstGeom prst="rect">
            <a:avLst/>
          </a:prstGeom>
        </p:spPr>
        <p:txBody>
          <a:bodyPr anchorCtr="0" anchor="ctr" bIns="0" lIns="0" spcFirstLastPara="1" rIns="0" wrap="square" tIns="0">
            <a:normAutofit/>
          </a:bodyPr>
          <a:lstStyle>
            <a:lvl1pPr lvl="0" algn="r">
              <a:spcBef>
                <a:spcPts val="0"/>
              </a:spcBef>
              <a:spcAft>
                <a:spcPts val="0"/>
              </a:spcAft>
              <a:buSzPts val="1200"/>
              <a:buFont typeface="Hanken Grotesk"/>
              <a:buNone/>
              <a:defRPr sz="1200"/>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6" name="Google Shape;16;p2"/>
          <p:cNvSpPr txBox="1"/>
          <p:nvPr>
            <p:ph idx="4" type="subTitle"/>
          </p:nvPr>
        </p:nvSpPr>
        <p:spPr>
          <a:xfrm>
            <a:off x="7040700" y="4387200"/>
            <a:ext cx="1501200" cy="183600"/>
          </a:xfrm>
          <a:prstGeom prst="rect">
            <a:avLst/>
          </a:prstGeom>
        </p:spPr>
        <p:txBody>
          <a:bodyPr anchorCtr="0" anchor="ctr" bIns="0" lIns="0" spcFirstLastPara="1" rIns="0" wrap="square" tIns="0">
            <a:normAutofit/>
          </a:bodyPr>
          <a:lstStyle>
            <a:lvl1pPr lvl="0" algn="r">
              <a:spcBef>
                <a:spcPts val="0"/>
              </a:spcBef>
              <a:spcAft>
                <a:spcPts val="0"/>
              </a:spcAft>
              <a:buSzPts val="1200"/>
              <a:buFont typeface="Hanken Grotesk"/>
              <a:buNone/>
              <a:defRPr sz="1200"/>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p:cSld name="CUSTOM_7_1_1_1_1_1_1_1_1_1_1_1_1_1_1_1_1_5_2">
    <p:spTree>
      <p:nvGrpSpPr>
        <p:cNvPr id="141" name="Shape 141"/>
        <p:cNvGrpSpPr/>
        <p:nvPr/>
      </p:nvGrpSpPr>
      <p:grpSpPr>
        <a:xfrm>
          <a:off x="0" y="0"/>
          <a:ext cx="0" cy="0"/>
          <a:chOff x="0" y="0"/>
          <a:chExt cx="0" cy="0"/>
        </a:xfrm>
      </p:grpSpPr>
      <p:sp>
        <p:nvSpPr>
          <p:cNvPr id="142" name="Google Shape;142;p11"/>
          <p:cNvSpPr txBox="1"/>
          <p:nvPr>
            <p:ph type="title"/>
          </p:nvPr>
        </p:nvSpPr>
        <p:spPr>
          <a:xfrm>
            <a:off x="226000" y="562150"/>
            <a:ext cx="360000" cy="360000"/>
          </a:xfrm>
          <a:prstGeom prst="rect">
            <a:avLst/>
          </a:prstGeom>
        </p:spPr>
        <p:txBody>
          <a:bodyPr anchorCtr="0" anchor="ctr" bIns="0" lIns="0" spcFirstLastPara="1" rIns="0" wrap="square" tIns="0">
            <a:noAutofit/>
          </a:bodyPr>
          <a:lstStyle>
            <a:lvl1pPr lvl="0" algn="ctr">
              <a:spcBef>
                <a:spcPts val="0"/>
              </a:spcBef>
              <a:spcAft>
                <a:spcPts val="0"/>
              </a:spcAft>
              <a:buSzPts val="2800"/>
              <a:buNone/>
              <a:defRPr sz="1600">
                <a:latin typeface="Hanken Grotesk"/>
                <a:ea typeface="Hanken Grotesk"/>
                <a:cs typeface="Hanken Grotesk"/>
                <a:sym typeface="Hanken Grotesk"/>
              </a:defRPr>
            </a:lvl1pPr>
            <a:lvl2pPr lvl="1" algn="ctr">
              <a:spcBef>
                <a:spcPts val="0"/>
              </a:spcBef>
              <a:spcAft>
                <a:spcPts val="0"/>
              </a:spcAft>
              <a:buSzPts val="2800"/>
              <a:buNone/>
              <a:defRPr sz="1600">
                <a:latin typeface="Hanken Grotesk"/>
                <a:ea typeface="Hanken Grotesk"/>
                <a:cs typeface="Hanken Grotesk"/>
                <a:sym typeface="Hanken Grotesk"/>
              </a:defRPr>
            </a:lvl2pPr>
            <a:lvl3pPr lvl="2" algn="ctr">
              <a:spcBef>
                <a:spcPts val="0"/>
              </a:spcBef>
              <a:spcAft>
                <a:spcPts val="0"/>
              </a:spcAft>
              <a:buSzPts val="2800"/>
              <a:buNone/>
              <a:defRPr sz="1600">
                <a:latin typeface="Hanken Grotesk"/>
                <a:ea typeface="Hanken Grotesk"/>
                <a:cs typeface="Hanken Grotesk"/>
                <a:sym typeface="Hanken Grotesk"/>
              </a:defRPr>
            </a:lvl3pPr>
            <a:lvl4pPr lvl="3" algn="ctr">
              <a:spcBef>
                <a:spcPts val="0"/>
              </a:spcBef>
              <a:spcAft>
                <a:spcPts val="0"/>
              </a:spcAft>
              <a:buSzPts val="2800"/>
              <a:buNone/>
              <a:defRPr sz="1600">
                <a:latin typeface="Hanken Grotesk"/>
                <a:ea typeface="Hanken Grotesk"/>
                <a:cs typeface="Hanken Grotesk"/>
                <a:sym typeface="Hanken Grotesk"/>
              </a:defRPr>
            </a:lvl4pPr>
            <a:lvl5pPr lvl="4" algn="ctr">
              <a:spcBef>
                <a:spcPts val="0"/>
              </a:spcBef>
              <a:spcAft>
                <a:spcPts val="0"/>
              </a:spcAft>
              <a:buSzPts val="2800"/>
              <a:buNone/>
              <a:defRPr sz="1600">
                <a:latin typeface="Hanken Grotesk"/>
                <a:ea typeface="Hanken Grotesk"/>
                <a:cs typeface="Hanken Grotesk"/>
                <a:sym typeface="Hanken Grotesk"/>
              </a:defRPr>
            </a:lvl5pPr>
            <a:lvl6pPr lvl="5" algn="ctr">
              <a:spcBef>
                <a:spcPts val="0"/>
              </a:spcBef>
              <a:spcAft>
                <a:spcPts val="0"/>
              </a:spcAft>
              <a:buSzPts val="2800"/>
              <a:buNone/>
              <a:defRPr sz="1600">
                <a:latin typeface="Hanken Grotesk"/>
                <a:ea typeface="Hanken Grotesk"/>
                <a:cs typeface="Hanken Grotesk"/>
                <a:sym typeface="Hanken Grotesk"/>
              </a:defRPr>
            </a:lvl6pPr>
            <a:lvl7pPr lvl="6" algn="ctr">
              <a:spcBef>
                <a:spcPts val="0"/>
              </a:spcBef>
              <a:spcAft>
                <a:spcPts val="0"/>
              </a:spcAft>
              <a:buSzPts val="2800"/>
              <a:buNone/>
              <a:defRPr sz="1600">
                <a:latin typeface="Hanken Grotesk"/>
                <a:ea typeface="Hanken Grotesk"/>
                <a:cs typeface="Hanken Grotesk"/>
                <a:sym typeface="Hanken Grotesk"/>
              </a:defRPr>
            </a:lvl7pPr>
            <a:lvl8pPr lvl="7" algn="ctr">
              <a:spcBef>
                <a:spcPts val="0"/>
              </a:spcBef>
              <a:spcAft>
                <a:spcPts val="0"/>
              </a:spcAft>
              <a:buSzPts val="2800"/>
              <a:buNone/>
              <a:defRPr sz="1600">
                <a:latin typeface="Hanken Grotesk"/>
                <a:ea typeface="Hanken Grotesk"/>
                <a:cs typeface="Hanken Grotesk"/>
                <a:sym typeface="Hanken Grotesk"/>
              </a:defRPr>
            </a:lvl8pPr>
            <a:lvl9pPr lvl="8" algn="ctr">
              <a:spcBef>
                <a:spcPts val="0"/>
              </a:spcBef>
              <a:spcAft>
                <a:spcPts val="0"/>
              </a:spcAft>
              <a:buSzPts val="2800"/>
              <a:buNone/>
              <a:defRPr sz="1600">
                <a:latin typeface="Hanken Grotesk"/>
                <a:ea typeface="Hanken Grotesk"/>
                <a:cs typeface="Hanken Grotesk"/>
                <a:sym typeface="Hanken Grotesk"/>
              </a:defRPr>
            </a:lvl9pPr>
          </a:lstStyle>
          <a:p/>
        </p:txBody>
      </p:sp>
      <p:sp>
        <p:nvSpPr>
          <p:cNvPr id="143" name="Google Shape;143;p11"/>
          <p:cNvSpPr txBox="1"/>
          <p:nvPr>
            <p:ph idx="2" type="title"/>
          </p:nvPr>
        </p:nvSpPr>
        <p:spPr>
          <a:xfrm>
            <a:off x="3325125" y="562150"/>
            <a:ext cx="360000" cy="360000"/>
          </a:xfrm>
          <a:prstGeom prst="rect">
            <a:avLst/>
          </a:prstGeom>
        </p:spPr>
        <p:txBody>
          <a:bodyPr anchorCtr="0" anchor="ctr" bIns="0" lIns="0" spcFirstLastPara="1" rIns="0" wrap="square" tIns="0">
            <a:noAutofit/>
          </a:bodyPr>
          <a:lstStyle>
            <a:lvl1pPr lvl="0" algn="ctr">
              <a:spcBef>
                <a:spcPts val="0"/>
              </a:spcBef>
              <a:spcAft>
                <a:spcPts val="0"/>
              </a:spcAft>
              <a:buSzPts val="2800"/>
              <a:buNone/>
              <a:defRPr sz="1600">
                <a:latin typeface="Hanken Grotesk"/>
                <a:ea typeface="Hanken Grotesk"/>
                <a:cs typeface="Hanken Grotesk"/>
                <a:sym typeface="Hanken Grotesk"/>
              </a:defRPr>
            </a:lvl1pPr>
            <a:lvl2pPr lvl="1" algn="ctr">
              <a:spcBef>
                <a:spcPts val="0"/>
              </a:spcBef>
              <a:spcAft>
                <a:spcPts val="0"/>
              </a:spcAft>
              <a:buSzPts val="2800"/>
              <a:buNone/>
              <a:defRPr sz="1600">
                <a:latin typeface="Hanken Grotesk"/>
                <a:ea typeface="Hanken Grotesk"/>
                <a:cs typeface="Hanken Grotesk"/>
                <a:sym typeface="Hanken Grotesk"/>
              </a:defRPr>
            </a:lvl2pPr>
            <a:lvl3pPr lvl="2" algn="ctr">
              <a:spcBef>
                <a:spcPts val="0"/>
              </a:spcBef>
              <a:spcAft>
                <a:spcPts val="0"/>
              </a:spcAft>
              <a:buSzPts val="2800"/>
              <a:buNone/>
              <a:defRPr sz="1600">
                <a:latin typeface="Hanken Grotesk"/>
                <a:ea typeface="Hanken Grotesk"/>
                <a:cs typeface="Hanken Grotesk"/>
                <a:sym typeface="Hanken Grotesk"/>
              </a:defRPr>
            </a:lvl3pPr>
            <a:lvl4pPr lvl="3" algn="ctr">
              <a:spcBef>
                <a:spcPts val="0"/>
              </a:spcBef>
              <a:spcAft>
                <a:spcPts val="0"/>
              </a:spcAft>
              <a:buSzPts val="2800"/>
              <a:buNone/>
              <a:defRPr sz="1600">
                <a:latin typeface="Hanken Grotesk"/>
                <a:ea typeface="Hanken Grotesk"/>
                <a:cs typeface="Hanken Grotesk"/>
                <a:sym typeface="Hanken Grotesk"/>
              </a:defRPr>
            </a:lvl4pPr>
            <a:lvl5pPr lvl="4" algn="ctr">
              <a:spcBef>
                <a:spcPts val="0"/>
              </a:spcBef>
              <a:spcAft>
                <a:spcPts val="0"/>
              </a:spcAft>
              <a:buSzPts val="2800"/>
              <a:buNone/>
              <a:defRPr sz="1600">
                <a:latin typeface="Hanken Grotesk"/>
                <a:ea typeface="Hanken Grotesk"/>
                <a:cs typeface="Hanken Grotesk"/>
                <a:sym typeface="Hanken Grotesk"/>
              </a:defRPr>
            </a:lvl5pPr>
            <a:lvl6pPr lvl="5" algn="ctr">
              <a:spcBef>
                <a:spcPts val="0"/>
              </a:spcBef>
              <a:spcAft>
                <a:spcPts val="0"/>
              </a:spcAft>
              <a:buSzPts val="2800"/>
              <a:buNone/>
              <a:defRPr sz="1600">
                <a:latin typeface="Hanken Grotesk"/>
                <a:ea typeface="Hanken Grotesk"/>
                <a:cs typeface="Hanken Grotesk"/>
                <a:sym typeface="Hanken Grotesk"/>
              </a:defRPr>
            </a:lvl6pPr>
            <a:lvl7pPr lvl="6" algn="ctr">
              <a:spcBef>
                <a:spcPts val="0"/>
              </a:spcBef>
              <a:spcAft>
                <a:spcPts val="0"/>
              </a:spcAft>
              <a:buSzPts val="2800"/>
              <a:buNone/>
              <a:defRPr sz="1600">
                <a:latin typeface="Hanken Grotesk"/>
                <a:ea typeface="Hanken Grotesk"/>
                <a:cs typeface="Hanken Grotesk"/>
                <a:sym typeface="Hanken Grotesk"/>
              </a:defRPr>
            </a:lvl7pPr>
            <a:lvl8pPr lvl="7" algn="ctr">
              <a:spcBef>
                <a:spcPts val="0"/>
              </a:spcBef>
              <a:spcAft>
                <a:spcPts val="0"/>
              </a:spcAft>
              <a:buSzPts val="2800"/>
              <a:buNone/>
              <a:defRPr sz="1600">
                <a:latin typeface="Hanken Grotesk"/>
                <a:ea typeface="Hanken Grotesk"/>
                <a:cs typeface="Hanken Grotesk"/>
                <a:sym typeface="Hanken Grotesk"/>
              </a:defRPr>
            </a:lvl8pPr>
            <a:lvl9pPr lvl="8" algn="ctr">
              <a:spcBef>
                <a:spcPts val="0"/>
              </a:spcBef>
              <a:spcAft>
                <a:spcPts val="0"/>
              </a:spcAft>
              <a:buSzPts val="2800"/>
              <a:buNone/>
              <a:defRPr sz="1600">
                <a:latin typeface="Hanken Grotesk"/>
                <a:ea typeface="Hanken Grotesk"/>
                <a:cs typeface="Hanken Grotesk"/>
                <a:sym typeface="Hanken Grotesk"/>
              </a:defRPr>
            </a:lvl9pPr>
          </a:lstStyle>
          <a:p/>
        </p:txBody>
      </p:sp>
      <p:sp>
        <p:nvSpPr>
          <p:cNvPr id="144" name="Google Shape;144;p11"/>
          <p:cNvSpPr txBox="1"/>
          <p:nvPr>
            <p:ph idx="3" type="title"/>
          </p:nvPr>
        </p:nvSpPr>
        <p:spPr>
          <a:xfrm>
            <a:off x="227250" y="1277200"/>
            <a:ext cx="2282700" cy="6519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p:txBody>
      </p:sp>
      <p:sp>
        <p:nvSpPr>
          <p:cNvPr id="145" name="Google Shape;145;p11"/>
          <p:cNvSpPr txBox="1"/>
          <p:nvPr>
            <p:ph idx="4" type="title"/>
          </p:nvPr>
        </p:nvSpPr>
        <p:spPr>
          <a:xfrm>
            <a:off x="3324478" y="1277200"/>
            <a:ext cx="2280900" cy="6519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p:txBody>
      </p:sp>
      <p:sp>
        <p:nvSpPr>
          <p:cNvPr id="146" name="Google Shape;146;p11"/>
          <p:cNvSpPr txBox="1"/>
          <p:nvPr>
            <p:ph idx="5" type="title"/>
          </p:nvPr>
        </p:nvSpPr>
        <p:spPr>
          <a:xfrm>
            <a:off x="6421152" y="1277200"/>
            <a:ext cx="2279100" cy="6519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p:txBody>
      </p:sp>
      <p:sp>
        <p:nvSpPr>
          <p:cNvPr id="147" name="Google Shape;147;p11"/>
          <p:cNvSpPr txBox="1"/>
          <p:nvPr>
            <p:ph idx="6" type="title"/>
          </p:nvPr>
        </p:nvSpPr>
        <p:spPr>
          <a:xfrm>
            <a:off x="6421925" y="562150"/>
            <a:ext cx="360000" cy="360000"/>
          </a:xfrm>
          <a:prstGeom prst="rect">
            <a:avLst/>
          </a:prstGeom>
        </p:spPr>
        <p:txBody>
          <a:bodyPr anchorCtr="0" anchor="ctr" bIns="0" lIns="0" spcFirstLastPara="1" rIns="0" wrap="square" tIns="0">
            <a:noAutofit/>
          </a:bodyPr>
          <a:lstStyle>
            <a:lvl1pPr lvl="0" algn="ctr">
              <a:spcBef>
                <a:spcPts val="0"/>
              </a:spcBef>
              <a:spcAft>
                <a:spcPts val="0"/>
              </a:spcAft>
              <a:buSzPts val="2800"/>
              <a:buNone/>
              <a:defRPr sz="1600">
                <a:latin typeface="Hanken Grotesk"/>
                <a:ea typeface="Hanken Grotesk"/>
                <a:cs typeface="Hanken Grotesk"/>
                <a:sym typeface="Hanken Grotesk"/>
              </a:defRPr>
            </a:lvl1pPr>
            <a:lvl2pPr lvl="1" algn="ctr">
              <a:spcBef>
                <a:spcPts val="0"/>
              </a:spcBef>
              <a:spcAft>
                <a:spcPts val="0"/>
              </a:spcAft>
              <a:buSzPts val="2800"/>
              <a:buNone/>
              <a:defRPr sz="1600">
                <a:latin typeface="Hanken Grotesk"/>
                <a:ea typeface="Hanken Grotesk"/>
                <a:cs typeface="Hanken Grotesk"/>
                <a:sym typeface="Hanken Grotesk"/>
              </a:defRPr>
            </a:lvl2pPr>
            <a:lvl3pPr lvl="2" algn="ctr">
              <a:spcBef>
                <a:spcPts val="0"/>
              </a:spcBef>
              <a:spcAft>
                <a:spcPts val="0"/>
              </a:spcAft>
              <a:buSzPts val="2800"/>
              <a:buNone/>
              <a:defRPr sz="1600">
                <a:latin typeface="Hanken Grotesk"/>
                <a:ea typeface="Hanken Grotesk"/>
                <a:cs typeface="Hanken Grotesk"/>
                <a:sym typeface="Hanken Grotesk"/>
              </a:defRPr>
            </a:lvl3pPr>
            <a:lvl4pPr lvl="3" algn="ctr">
              <a:spcBef>
                <a:spcPts val="0"/>
              </a:spcBef>
              <a:spcAft>
                <a:spcPts val="0"/>
              </a:spcAft>
              <a:buSzPts val="2800"/>
              <a:buNone/>
              <a:defRPr sz="1600">
                <a:latin typeface="Hanken Grotesk"/>
                <a:ea typeface="Hanken Grotesk"/>
                <a:cs typeface="Hanken Grotesk"/>
                <a:sym typeface="Hanken Grotesk"/>
              </a:defRPr>
            </a:lvl4pPr>
            <a:lvl5pPr lvl="4" algn="ctr">
              <a:spcBef>
                <a:spcPts val="0"/>
              </a:spcBef>
              <a:spcAft>
                <a:spcPts val="0"/>
              </a:spcAft>
              <a:buSzPts val="2800"/>
              <a:buNone/>
              <a:defRPr sz="1600">
                <a:latin typeface="Hanken Grotesk"/>
                <a:ea typeface="Hanken Grotesk"/>
                <a:cs typeface="Hanken Grotesk"/>
                <a:sym typeface="Hanken Grotesk"/>
              </a:defRPr>
            </a:lvl5pPr>
            <a:lvl6pPr lvl="5" algn="ctr">
              <a:spcBef>
                <a:spcPts val="0"/>
              </a:spcBef>
              <a:spcAft>
                <a:spcPts val="0"/>
              </a:spcAft>
              <a:buSzPts val="2800"/>
              <a:buNone/>
              <a:defRPr sz="1600">
                <a:latin typeface="Hanken Grotesk"/>
                <a:ea typeface="Hanken Grotesk"/>
                <a:cs typeface="Hanken Grotesk"/>
                <a:sym typeface="Hanken Grotesk"/>
              </a:defRPr>
            </a:lvl6pPr>
            <a:lvl7pPr lvl="6" algn="ctr">
              <a:spcBef>
                <a:spcPts val="0"/>
              </a:spcBef>
              <a:spcAft>
                <a:spcPts val="0"/>
              </a:spcAft>
              <a:buSzPts val="2800"/>
              <a:buNone/>
              <a:defRPr sz="1600">
                <a:latin typeface="Hanken Grotesk"/>
                <a:ea typeface="Hanken Grotesk"/>
                <a:cs typeface="Hanken Grotesk"/>
                <a:sym typeface="Hanken Grotesk"/>
              </a:defRPr>
            </a:lvl7pPr>
            <a:lvl8pPr lvl="7" algn="ctr">
              <a:spcBef>
                <a:spcPts val="0"/>
              </a:spcBef>
              <a:spcAft>
                <a:spcPts val="0"/>
              </a:spcAft>
              <a:buSzPts val="2800"/>
              <a:buNone/>
              <a:defRPr sz="1600">
                <a:latin typeface="Hanken Grotesk"/>
                <a:ea typeface="Hanken Grotesk"/>
                <a:cs typeface="Hanken Grotesk"/>
                <a:sym typeface="Hanken Grotesk"/>
              </a:defRPr>
            </a:lvl8pPr>
            <a:lvl9pPr lvl="8" algn="ctr">
              <a:spcBef>
                <a:spcPts val="0"/>
              </a:spcBef>
              <a:spcAft>
                <a:spcPts val="0"/>
              </a:spcAft>
              <a:buSzPts val="2800"/>
              <a:buNone/>
              <a:defRPr sz="1600">
                <a:latin typeface="Hanken Grotesk"/>
                <a:ea typeface="Hanken Grotesk"/>
                <a:cs typeface="Hanken Grotesk"/>
                <a:sym typeface="Hanken Grotesk"/>
              </a:defRPr>
            </a:lvl9pPr>
          </a:lstStyle>
          <a:p/>
        </p:txBody>
      </p:sp>
      <p:sp>
        <p:nvSpPr>
          <p:cNvPr id="148" name="Google Shape;148;p11"/>
          <p:cNvSpPr txBox="1"/>
          <p:nvPr>
            <p:ph idx="7" type="title"/>
          </p:nvPr>
        </p:nvSpPr>
        <p:spPr>
          <a:xfrm>
            <a:off x="226431" y="2709100"/>
            <a:ext cx="2282700" cy="6519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p:txBody>
      </p:sp>
      <p:sp>
        <p:nvSpPr>
          <p:cNvPr id="149" name="Google Shape;149;p11"/>
          <p:cNvSpPr txBox="1"/>
          <p:nvPr>
            <p:ph idx="8" type="title"/>
          </p:nvPr>
        </p:nvSpPr>
        <p:spPr>
          <a:xfrm>
            <a:off x="6419945" y="2709108"/>
            <a:ext cx="2279100" cy="6519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p:txBody>
      </p:sp>
      <p:sp>
        <p:nvSpPr>
          <p:cNvPr id="150" name="Google Shape;150;p11"/>
          <p:cNvSpPr txBox="1"/>
          <p:nvPr>
            <p:ph idx="9" type="title"/>
          </p:nvPr>
        </p:nvSpPr>
        <p:spPr>
          <a:xfrm>
            <a:off x="226000" y="3996225"/>
            <a:ext cx="2282700" cy="6519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p:txBody>
      </p:sp>
      <p:sp>
        <p:nvSpPr>
          <p:cNvPr id="151" name="Google Shape;151;p11"/>
          <p:cNvSpPr txBox="1"/>
          <p:nvPr>
            <p:ph idx="13" type="title"/>
          </p:nvPr>
        </p:nvSpPr>
        <p:spPr>
          <a:xfrm>
            <a:off x="3322675" y="3996228"/>
            <a:ext cx="2280900" cy="6519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p:txBody>
      </p:sp>
      <p:sp>
        <p:nvSpPr>
          <p:cNvPr id="152" name="Google Shape;152;p11"/>
          <p:cNvSpPr txBox="1"/>
          <p:nvPr>
            <p:ph idx="14" type="title"/>
          </p:nvPr>
        </p:nvSpPr>
        <p:spPr>
          <a:xfrm>
            <a:off x="6419350" y="3996228"/>
            <a:ext cx="2279100" cy="6519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p:txBody>
      </p:sp>
      <p:sp>
        <p:nvSpPr>
          <p:cNvPr id="153" name="Google Shape;153;p11"/>
          <p:cNvSpPr txBox="1"/>
          <p:nvPr>
            <p:ph idx="15" type="title"/>
          </p:nvPr>
        </p:nvSpPr>
        <p:spPr>
          <a:xfrm>
            <a:off x="587225" y="562150"/>
            <a:ext cx="1219200" cy="505800"/>
          </a:xfrm>
          <a:prstGeom prst="rect">
            <a:avLst/>
          </a:prstGeom>
        </p:spPr>
        <p:txBody>
          <a:bodyPr anchorCtr="0" anchor="t" bIns="0" lIns="108000" spcFirstLastPara="1" rIns="0" wrap="square" tIns="0">
            <a:noAutofit/>
          </a:bodyPr>
          <a:lstStyle>
            <a:lvl1pPr lvl="0">
              <a:lnSpc>
                <a:spcPct val="90000"/>
              </a:lnSpc>
              <a:spcBef>
                <a:spcPts val="0"/>
              </a:spcBef>
              <a:spcAft>
                <a:spcPts val="0"/>
              </a:spcAft>
              <a:buSzPts val="2800"/>
              <a:buNone/>
              <a:defRPr sz="12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p:txBody>
      </p:sp>
      <p:sp>
        <p:nvSpPr>
          <p:cNvPr id="154" name="Google Shape;154;p11"/>
          <p:cNvSpPr txBox="1"/>
          <p:nvPr>
            <p:ph idx="16" type="title"/>
          </p:nvPr>
        </p:nvSpPr>
        <p:spPr>
          <a:xfrm>
            <a:off x="3684488" y="562150"/>
            <a:ext cx="1219200" cy="505800"/>
          </a:xfrm>
          <a:prstGeom prst="rect">
            <a:avLst/>
          </a:prstGeom>
        </p:spPr>
        <p:txBody>
          <a:bodyPr anchorCtr="0" anchor="t" bIns="0" lIns="108000" spcFirstLastPara="1" rIns="0" wrap="square" tIns="0">
            <a:noAutofit/>
          </a:bodyPr>
          <a:lstStyle>
            <a:lvl1pPr lvl="0">
              <a:lnSpc>
                <a:spcPct val="90000"/>
              </a:lnSpc>
              <a:spcBef>
                <a:spcPts val="0"/>
              </a:spcBef>
              <a:spcAft>
                <a:spcPts val="0"/>
              </a:spcAft>
              <a:buSzPts val="2800"/>
              <a:buNone/>
              <a:defRPr sz="12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p:txBody>
      </p:sp>
      <p:sp>
        <p:nvSpPr>
          <p:cNvPr id="155" name="Google Shape;155;p11"/>
          <p:cNvSpPr txBox="1"/>
          <p:nvPr>
            <p:ph idx="17" type="title"/>
          </p:nvPr>
        </p:nvSpPr>
        <p:spPr>
          <a:xfrm>
            <a:off x="6781463" y="562150"/>
            <a:ext cx="1219200" cy="505800"/>
          </a:xfrm>
          <a:prstGeom prst="rect">
            <a:avLst/>
          </a:prstGeom>
        </p:spPr>
        <p:txBody>
          <a:bodyPr anchorCtr="0" anchor="t" bIns="0" lIns="108000" spcFirstLastPara="1" rIns="0" wrap="square" tIns="0">
            <a:noAutofit/>
          </a:bodyPr>
          <a:lstStyle>
            <a:lvl1pPr lvl="0">
              <a:lnSpc>
                <a:spcPct val="90000"/>
              </a:lnSpc>
              <a:spcBef>
                <a:spcPts val="0"/>
              </a:spcBef>
              <a:spcAft>
                <a:spcPts val="0"/>
              </a:spcAft>
              <a:buSzPts val="2800"/>
              <a:buNone/>
              <a:defRPr sz="12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p:txBody>
      </p:sp>
      <p:sp>
        <p:nvSpPr>
          <p:cNvPr id="156" name="Google Shape;156;p11"/>
          <p:cNvSpPr txBox="1"/>
          <p:nvPr>
            <p:ph idx="1" type="subTitle"/>
          </p:nvPr>
        </p:nvSpPr>
        <p:spPr>
          <a:xfrm>
            <a:off x="594025" y="184700"/>
            <a:ext cx="3696300" cy="153900"/>
          </a:xfrm>
          <a:prstGeom prst="rect">
            <a:avLst/>
          </a:prstGeom>
        </p:spPr>
        <p:txBody>
          <a:bodyPr anchorCtr="0" anchor="ctr" bIns="0" lIns="0" spcFirstLastPara="1" rIns="0" wrap="square" tIns="0">
            <a:normAutofit/>
          </a:bodyPr>
          <a:lstStyle>
            <a:lvl1pPr lvl="0">
              <a:spcBef>
                <a:spcPts val="0"/>
              </a:spcBef>
              <a:spcAft>
                <a:spcPts val="0"/>
              </a:spcAft>
              <a:buClr>
                <a:schemeClr val="dk1"/>
              </a:buClr>
              <a:buSzPts val="1000"/>
              <a:buNone/>
              <a:defRPr b="1"/>
            </a:lvl1pPr>
            <a:lvl2pPr lvl="1">
              <a:spcBef>
                <a:spcPts val="0"/>
              </a:spcBef>
              <a:spcAft>
                <a:spcPts val="0"/>
              </a:spcAft>
              <a:buClr>
                <a:schemeClr val="dk1"/>
              </a:buClr>
              <a:buSzPts val="1200"/>
              <a:buNone/>
              <a:defRPr sz="1200"/>
            </a:lvl2pPr>
            <a:lvl3pPr lvl="2">
              <a:spcBef>
                <a:spcPts val="0"/>
              </a:spcBef>
              <a:spcAft>
                <a:spcPts val="0"/>
              </a:spcAft>
              <a:buClr>
                <a:schemeClr val="dk1"/>
              </a:buClr>
              <a:buSzPts val="1200"/>
              <a:buNone/>
              <a:defRPr sz="1200"/>
            </a:lvl3pPr>
            <a:lvl4pPr lvl="3">
              <a:spcBef>
                <a:spcPts val="0"/>
              </a:spcBef>
              <a:spcAft>
                <a:spcPts val="0"/>
              </a:spcAft>
              <a:buClr>
                <a:schemeClr val="dk1"/>
              </a:buClr>
              <a:buSzPts val="1200"/>
              <a:buNone/>
              <a:defRPr sz="1200"/>
            </a:lvl4pPr>
            <a:lvl5pPr lvl="4">
              <a:spcBef>
                <a:spcPts val="0"/>
              </a:spcBef>
              <a:spcAft>
                <a:spcPts val="0"/>
              </a:spcAft>
              <a:buClr>
                <a:schemeClr val="dk1"/>
              </a:buClr>
              <a:buSzPts val="1200"/>
              <a:buNone/>
              <a:defRPr sz="1200"/>
            </a:lvl5pPr>
            <a:lvl6pPr lvl="5">
              <a:spcBef>
                <a:spcPts val="0"/>
              </a:spcBef>
              <a:spcAft>
                <a:spcPts val="0"/>
              </a:spcAft>
              <a:buClr>
                <a:schemeClr val="dk1"/>
              </a:buClr>
              <a:buSzPts val="1200"/>
              <a:buNone/>
              <a:defRPr sz="1200"/>
            </a:lvl6pPr>
            <a:lvl7pPr lvl="6">
              <a:spcBef>
                <a:spcPts val="0"/>
              </a:spcBef>
              <a:spcAft>
                <a:spcPts val="0"/>
              </a:spcAft>
              <a:buClr>
                <a:schemeClr val="dk1"/>
              </a:buClr>
              <a:buSzPts val="1200"/>
              <a:buNone/>
              <a:defRPr sz="1200"/>
            </a:lvl7pPr>
            <a:lvl8pPr lvl="7">
              <a:spcBef>
                <a:spcPts val="0"/>
              </a:spcBef>
              <a:spcAft>
                <a:spcPts val="0"/>
              </a:spcAft>
              <a:buClr>
                <a:schemeClr val="dk1"/>
              </a:buClr>
              <a:buSzPts val="1200"/>
              <a:buNone/>
              <a:defRPr sz="1200"/>
            </a:lvl8pPr>
            <a:lvl9pPr lvl="8">
              <a:spcBef>
                <a:spcPts val="0"/>
              </a:spcBef>
              <a:spcAft>
                <a:spcPts val="0"/>
              </a:spcAft>
              <a:buClr>
                <a:schemeClr val="dk1"/>
              </a:buClr>
              <a:buSzPts val="1200"/>
              <a:buNone/>
              <a:defRPr sz="1200"/>
            </a:lvl9pPr>
          </a:lstStyle>
          <a:p/>
        </p:txBody>
      </p:sp>
      <p:sp>
        <p:nvSpPr>
          <p:cNvPr id="157" name="Google Shape;157;p11"/>
          <p:cNvSpPr txBox="1"/>
          <p:nvPr>
            <p:ph idx="18" type="body"/>
          </p:nvPr>
        </p:nvSpPr>
        <p:spPr>
          <a:xfrm>
            <a:off x="226150" y="4230400"/>
            <a:ext cx="2282400" cy="651600"/>
          </a:xfrm>
          <a:prstGeom prst="rect">
            <a:avLst/>
          </a:prstGeom>
        </p:spPr>
        <p:txBody>
          <a:bodyPr anchorCtr="0" anchor="t" bIns="0" lIns="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58" name="Google Shape;158;p11"/>
          <p:cNvSpPr txBox="1"/>
          <p:nvPr>
            <p:ph idx="19" type="body"/>
          </p:nvPr>
        </p:nvSpPr>
        <p:spPr>
          <a:xfrm>
            <a:off x="3321928" y="4230402"/>
            <a:ext cx="2282400" cy="651600"/>
          </a:xfrm>
          <a:prstGeom prst="rect">
            <a:avLst/>
          </a:prstGeom>
        </p:spPr>
        <p:txBody>
          <a:bodyPr anchorCtr="0" anchor="t" bIns="0" lIns="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59" name="Google Shape;159;p11"/>
          <p:cNvSpPr txBox="1"/>
          <p:nvPr>
            <p:ph idx="20" type="body"/>
          </p:nvPr>
        </p:nvSpPr>
        <p:spPr>
          <a:xfrm>
            <a:off x="6417703" y="4230402"/>
            <a:ext cx="2282400" cy="651600"/>
          </a:xfrm>
          <a:prstGeom prst="rect">
            <a:avLst/>
          </a:prstGeom>
        </p:spPr>
        <p:txBody>
          <a:bodyPr anchorCtr="0" anchor="t" bIns="0" lIns="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60" name="Google Shape;160;p11"/>
          <p:cNvSpPr txBox="1"/>
          <p:nvPr>
            <p:ph idx="21" type="title"/>
          </p:nvPr>
        </p:nvSpPr>
        <p:spPr>
          <a:xfrm>
            <a:off x="3323270" y="2709108"/>
            <a:ext cx="2280900" cy="6519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p:txBody>
      </p:sp>
      <p:sp>
        <p:nvSpPr>
          <p:cNvPr id="161" name="Google Shape;161;p11"/>
          <p:cNvSpPr txBox="1"/>
          <p:nvPr>
            <p:ph idx="22" type="body"/>
          </p:nvPr>
        </p:nvSpPr>
        <p:spPr>
          <a:xfrm>
            <a:off x="226150" y="2943275"/>
            <a:ext cx="2282400" cy="651600"/>
          </a:xfrm>
          <a:prstGeom prst="rect">
            <a:avLst/>
          </a:prstGeom>
        </p:spPr>
        <p:txBody>
          <a:bodyPr anchorCtr="0" anchor="t" bIns="0" lIns="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62" name="Google Shape;162;p11"/>
          <p:cNvSpPr txBox="1"/>
          <p:nvPr>
            <p:ph idx="23" type="body"/>
          </p:nvPr>
        </p:nvSpPr>
        <p:spPr>
          <a:xfrm>
            <a:off x="3321928" y="2943282"/>
            <a:ext cx="2282400" cy="651600"/>
          </a:xfrm>
          <a:prstGeom prst="rect">
            <a:avLst/>
          </a:prstGeom>
        </p:spPr>
        <p:txBody>
          <a:bodyPr anchorCtr="0" anchor="t" bIns="0" lIns="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63" name="Google Shape;163;p11"/>
          <p:cNvSpPr txBox="1"/>
          <p:nvPr>
            <p:ph idx="24" type="body"/>
          </p:nvPr>
        </p:nvSpPr>
        <p:spPr>
          <a:xfrm>
            <a:off x="6417703" y="2943282"/>
            <a:ext cx="2282400" cy="651600"/>
          </a:xfrm>
          <a:prstGeom prst="rect">
            <a:avLst/>
          </a:prstGeom>
        </p:spPr>
        <p:txBody>
          <a:bodyPr anchorCtr="0" anchor="t" bIns="0" lIns="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64" name="Google Shape;164;p11"/>
          <p:cNvSpPr txBox="1"/>
          <p:nvPr>
            <p:ph idx="25" type="body"/>
          </p:nvPr>
        </p:nvSpPr>
        <p:spPr>
          <a:xfrm>
            <a:off x="226150" y="1511375"/>
            <a:ext cx="2282400" cy="651600"/>
          </a:xfrm>
          <a:prstGeom prst="rect">
            <a:avLst/>
          </a:prstGeom>
        </p:spPr>
        <p:txBody>
          <a:bodyPr anchorCtr="0" anchor="t" bIns="0" lIns="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65" name="Google Shape;165;p11"/>
          <p:cNvSpPr txBox="1"/>
          <p:nvPr>
            <p:ph idx="26" type="body"/>
          </p:nvPr>
        </p:nvSpPr>
        <p:spPr>
          <a:xfrm>
            <a:off x="3321928" y="1511374"/>
            <a:ext cx="2282400" cy="651600"/>
          </a:xfrm>
          <a:prstGeom prst="rect">
            <a:avLst/>
          </a:prstGeom>
        </p:spPr>
        <p:txBody>
          <a:bodyPr anchorCtr="0" anchor="t" bIns="0" lIns="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66" name="Google Shape;166;p11"/>
          <p:cNvSpPr txBox="1"/>
          <p:nvPr>
            <p:ph idx="27" type="body"/>
          </p:nvPr>
        </p:nvSpPr>
        <p:spPr>
          <a:xfrm>
            <a:off x="6417703" y="1511374"/>
            <a:ext cx="2282400" cy="651600"/>
          </a:xfrm>
          <a:prstGeom prst="rect">
            <a:avLst/>
          </a:prstGeom>
        </p:spPr>
        <p:txBody>
          <a:bodyPr anchorCtr="0" anchor="t" bIns="0" lIns="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and image ">
  <p:cSld name="CUSTOM_7_1_1_1_1_1_1_1_1_1_1_1_1_1_1_1_1_5_1">
    <p:spTree>
      <p:nvGrpSpPr>
        <p:cNvPr id="167" name="Shape 167"/>
        <p:cNvGrpSpPr/>
        <p:nvPr/>
      </p:nvGrpSpPr>
      <p:grpSpPr>
        <a:xfrm>
          <a:off x="0" y="0"/>
          <a:ext cx="0" cy="0"/>
          <a:chOff x="0" y="0"/>
          <a:chExt cx="0" cy="0"/>
        </a:xfrm>
      </p:grpSpPr>
      <p:sp>
        <p:nvSpPr>
          <p:cNvPr id="168" name="Google Shape;168;p12"/>
          <p:cNvSpPr txBox="1"/>
          <p:nvPr>
            <p:ph type="title"/>
          </p:nvPr>
        </p:nvSpPr>
        <p:spPr>
          <a:xfrm>
            <a:off x="2005725" y="562150"/>
            <a:ext cx="360000" cy="360000"/>
          </a:xfrm>
          <a:prstGeom prst="rect">
            <a:avLst/>
          </a:prstGeom>
        </p:spPr>
        <p:txBody>
          <a:bodyPr anchorCtr="0" anchor="ctr" bIns="0" lIns="0" spcFirstLastPara="1" rIns="0" wrap="square" tIns="0">
            <a:noAutofit/>
          </a:bodyPr>
          <a:lstStyle>
            <a:lvl1pPr lvl="0" algn="ctr">
              <a:spcBef>
                <a:spcPts val="0"/>
              </a:spcBef>
              <a:spcAft>
                <a:spcPts val="0"/>
              </a:spcAft>
              <a:buSzPts val="2800"/>
              <a:buNone/>
              <a:defRPr sz="1600">
                <a:latin typeface="Hanken Grotesk"/>
                <a:ea typeface="Hanken Grotesk"/>
                <a:cs typeface="Hanken Grotesk"/>
                <a:sym typeface="Hanken Grotesk"/>
              </a:defRPr>
            </a:lvl1pPr>
            <a:lvl2pPr lvl="1" algn="ctr">
              <a:spcBef>
                <a:spcPts val="0"/>
              </a:spcBef>
              <a:spcAft>
                <a:spcPts val="0"/>
              </a:spcAft>
              <a:buSzPts val="2800"/>
              <a:buNone/>
              <a:defRPr sz="1600">
                <a:latin typeface="Hanken Grotesk"/>
                <a:ea typeface="Hanken Grotesk"/>
                <a:cs typeface="Hanken Grotesk"/>
                <a:sym typeface="Hanken Grotesk"/>
              </a:defRPr>
            </a:lvl2pPr>
            <a:lvl3pPr lvl="2" algn="ctr">
              <a:spcBef>
                <a:spcPts val="0"/>
              </a:spcBef>
              <a:spcAft>
                <a:spcPts val="0"/>
              </a:spcAft>
              <a:buSzPts val="2800"/>
              <a:buNone/>
              <a:defRPr sz="1600">
                <a:latin typeface="Hanken Grotesk"/>
                <a:ea typeface="Hanken Grotesk"/>
                <a:cs typeface="Hanken Grotesk"/>
                <a:sym typeface="Hanken Grotesk"/>
              </a:defRPr>
            </a:lvl3pPr>
            <a:lvl4pPr lvl="3" algn="ctr">
              <a:spcBef>
                <a:spcPts val="0"/>
              </a:spcBef>
              <a:spcAft>
                <a:spcPts val="0"/>
              </a:spcAft>
              <a:buSzPts val="2800"/>
              <a:buNone/>
              <a:defRPr sz="1600">
                <a:latin typeface="Hanken Grotesk"/>
                <a:ea typeface="Hanken Grotesk"/>
                <a:cs typeface="Hanken Grotesk"/>
                <a:sym typeface="Hanken Grotesk"/>
              </a:defRPr>
            </a:lvl4pPr>
            <a:lvl5pPr lvl="4" algn="ctr">
              <a:spcBef>
                <a:spcPts val="0"/>
              </a:spcBef>
              <a:spcAft>
                <a:spcPts val="0"/>
              </a:spcAft>
              <a:buSzPts val="2800"/>
              <a:buNone/>
              <a:defRPr sz="1600">
                <a:latin typeface="Hanken Grotesk"/>
                <a:ea typeface="Hanken Grotesk"/>
                <a:cs typeface="Hanken Grotesk"/>
                <a:sym typeface="Hanken Grotesk"/>
              </a:defRPr>
            </a:lvl5pPr>
            <a:lvl6pPr lvl="5" algn="ctr">
              <a:spcBef>
                <a:spcPts val="0"/>
              </a:spcBef>
              <a:spcAft>
                <a:spcPts val="0"/>
              </a:spcAft>
              <a:buSzPts val="2800"/>
              <a:buNone/>
              <a:defRPr sz="1600">
                <a:latin typeface="Hanken Grotesk"/>
                <a:ea typeface="Hanken Grotesk"/>
                <a:cs typeface="Hanken Grotesk"/>
                <a:sym typeface="Hanken Grotesk"/>
              </a:defRPr>
            </a:lvl6pPr>
            <a:lvl7pPr lvl="6" algn="ctr">
              <a:spcBef>
                <a:spcPts val="0"/>
              </a:spcBef>
              <a:spcAft>
                <a:spcPts val="0"/>
              </a:spcAft>
              <a:buSzPts val="2800"/>
              <a:buNone/>
              <a:defRPr sz="1600">
                <a:latin typeface="Hanken Grotesk"/>
                <a:ea typeface="Hanken Grotesk"/>
                <a:cs typeface="Hanken Grotesk"/>
                <a:sym typeface="Hanken Grotesk"/>
              </a:defRPr>
            </a:lvl7pPr>
            <a:lvl8pPr lvl="7" algn="ctr">
              <a:spcBef>
                <a:spcPts val="0"/>
              </a:spcBef>
              <a:spcAft>
                <a:spcPts val="0"/>
              </a:spcAft>
              <a:buSzPts val="2800"/>
              <a:buNone/>
              <a:defRPr sz="1600">
                <a:latin typeface="Hanken Grotesk"/>
                <a:ea typeface="Hanken Grotesk"/>
                <a:cs typeface="Hanken Grotesk"/>
                <a:sym typeface="Hanken Grotesk"/>
              </a:defRPr>
            </a:lvl8pPr>
            <a:lvl9pPr lvl="8" algn="ctr">
              <a:spcBef>
                <a:spcPts val="0"/>
              </a:spcBef>
              <a:spcAft>
                <a:spcPts val="0"/>
              </a:spcAft>
              <a:buSzPts val="2800"/>
              <a:buNone/>
              <a:defRPr sz="1600">
                <a:latin typeface="Hanken Grotesk"/>
                <a:ea typeface="Hanken Grotesk"/>
                <a:cs typeface="Hanken Grotesk"/>
                <a:sym typeface="Hanken Grotesk"/>
              </a:defRPr>
            </a:lvl9pPr>
          </a:lstStyle>
          <a:p/>
        </p:txBody>
      </p:sp>
      <p:sp>
        <p:nvSpPr>
          <p:cNvPr id="169" name="Google Shape;169;p12"/>
          <p:cNvSpPr txBox="1"/>
          <p:nvPr>
            <p:ph idx="2" type="title"/>
          </p:nvPr>
        </p:nvSpPr>
        <p:spPr>
          <a:xfrm>
            <a:off x="3783250" y="562150"/>
            <a:ext cx="360000" cy="360000"/>
          </a:xfrm>
          <a:prstGeom prst="rect">
            <a:avLst/>
          </a:prstGeom>
        </p:spPr>
        <p:txBody>
          <a:bodyPr anchorCtr="0" anchor="ctr" bIns="0" lIns="0" spcFirstLastPara="1" rIns="0" wrap="square" tIns="0">
            <a:noAutofit/>
          </a:bodyPr>
          <a:lstStyle>
            <a:lvl1pPr lvl="0" algn="ctr">
              <a:spcBef>
                <a:spcPts val="0"/>
              </a:spcBef>
              <a:spcAft>
                <a:spcPts val="0"/>
              </a:spcAft>
              <a:buSzPts val="2800"/>
              <a:buNone/>
              <a:defRPr sz="1600">
                <a:latin typeface="Hanken Grotesk"/>
                <a:ea typeface="Hanken Grotesk"/>
                <a:cs typeface="Hanken Grotesk"/>
                <a:sym typeface="Hanken Grotesk"/>
              </a:defRPr>
            </a:lvl1pPr>
            <a:lvl2pPr lvl="1" algn="ctr">
              <a:spcBef>
                <a:spcPts val="0"/>
              </a:spcBef>
              <a:spcAft>
                <a:spcPts val="0"/>
              </a:spcAft>
              <a:buSzPts val="2800"/>
              <a:buNone/>
              <a:defRPr sz="1600">
                <a:latin typeface="Hanken Grotesk"/>
                <a:ea typeface="Hanken Grotesk"/>
                <a:cs typeface="Hanken Grotesk"/>
                <a:sym typeface="Hanken Grotesk"/>
              </a:defRPr>
            </a:lvl2pPr>
            <a:lvl3pPr lvl="2" algn="ctr">
              <a:spcBef>
                <a:spcPts val="0"/>
              </a:spcBef>
              <a:spcAft>
                <a:spcPts val="0"/>
              </a:spcAft>
              <a:buSzPts val="2800"/>
              <a:buNone/>
              <a:defRPr sz="1600">
                <a:latin typeface="Hanken Grotesk"/>
                <a:ea typeface="Hanken Grotesk"/>
                <a:cs typeface="Hanken Grotesk"/>
                <a:sym typeface="Hanken Grotesk"/>
              </a:defRPr>
            </a:lvl3pPr>
            <a:lvl4pPr lvl="3" algn="ctr">
              <a:spcBef>
                <a:spcPts val="0"/>
              </a:spcBef>
              <a:spcAft>
                <a:spcPts val="0"/>
              </a:spcAft>
              <a:buSzPts val="2800"/>
              <a:buNone/>
              <a:defRPr sz="1600">
                <a:latin typeface="Hanken Grotesk"/>
                <a:ea typeface="Hanken Grotesk"/>
                <a:cs typeface="Hanken Grotesk"/>
                <a:sym typeface="Hanken Grotesk"/>
              </a:defRPr>
            </a:lvl4pPr>
            <a:lvl5pPr lvl="4" algn="ctr">
              <a:spcBef>
                <a:spcPts val="0"/>
              </a:spcBef>
              <a:spcAft>
                <a:spcPts val="0"/>
              </a:spcAft>
              <a:buSzPts val="2800"/>
              <a:buNone/>
              <a:defRPr sz="1600">
                <a:latin typeface="Hanken Grotesk"/>
                <a:ea typeface="Hanken Grotesk"/>
                <a:cs typeface="Hanken Grotesk"/>
                <a:sym typeface="Hanken Grotesk"/>
              </a:defRPr>
            </a:lvl5pPr>
            <a:lvl6pPr lvl="5" algn="ctr">
              <a:spcBef>
                <a:spcPts val="0"/>
              </a:spcBef>
              <a:spcAft>
                <a:spcPts val="0"/>
              </a:spcAft>
              <a:buSzPts val="2800"/>
              <a:buNone/>
              <a:defRPr sz="1600">
                <a:latin typeface="Hanken Grotesk"/>
                <a:ea typeface="Hanken Grotesk"/>
                <a:cs typeface="Hanken Grotesk"/>
                <a:sym typeface="Hanken Grotesk"/>
              </a:defRPr>
            </a:lvl6pPr>
            <a:lvl7pPr lvl="6" algn="ctr">
              <a:spcBef>
                <a:spcPts val="0"/>
              </a:spcBef>
              <a:spcAft>
                <a:spcPts val="0"/>
              </a:spcAft>
              <a:buSzPts val="2800"/>
              <a:buNone/>
              <a:defRPr sz="1600">
                <a:latin typeface="Hanken Grotesk"/>
                <a:ea typeface="Hanken Grotesk"/>
                <a:cs typeface="Hanken Grotesk"/>
                <a:sym typeface="Hanken Grotesk"/>
              </a:defRPr>
            </a:lvl7pPr>
            <a:lvl8pPr lvl="7" algn="ctr">
              <a:spcBef>
                <a:spcPts val="0"/>
              </a:spcBef>
              <a:spcAft>
                <a:spcPts val="0"/>
              </a:spcAft>
              <a:buSzPts val="2800"/>
              <a:buNone/>
              <a:defRPr sz="1600">
                <a:latin typeface="Hanken Grotesk"/>
                <a:ea typeface="Hanken Grotesk"/>
                <a:cs typeface="Hanken Grotesk"/>
                <a:sym typeface="Hanken Grotesk"/>
              </a:defRPr>
            </a:lvl8pPr>
            <a:lvl9pPr lvl="8" algn="ctr">
              <a:spcBef>
                <a:spcPts val="0"/>
              </a:spcBef>
              <a:spcAft>
                <a:spcPts val="0"/>
              </a:spcAft>
              <a:buSzPts val="2800"/>
              <a:buNone/>
              <a:defRPr sz="1600">
                <a:latin typeface="Hanken Grotesk"/>
                <a:ea typeface="Hanken Grotesk"/>
                <a:cs typeface="Hanken Grotesk"/>
                <a:sym typeface="Hanken Grotesk"/>
              </a:defRPr>
            </a:lvl9pPr>
          </a:lstStyle>
          <a:p/>
        </p:txBody>
      </p:sp>
      <p:sp>
        <p:nvSpPr>
          <p:cNvPr id="170" name="Google Shape;170;p12"/>
          <p:cNvSpPr txBox="1"/>
          <p:nvPr>
            <p:ph idx="3" type="title"/>
          </p:nvPr>
        </p:nvSpPr>
        <p:spPr>
          <a:xfrm>
            <a:off x="5560500" y="562150"/>
            <a:ext cx="360000" cy="360000"/>
          </a:xfrm>
          <a:prstGeom prst="rect">
            <a:avLst/>
          </a:prstGeom>
        </p:spPr>
        <p:txBody>
          <a:bodyPr anchorCtr="0" anchor="ctr" bIns="0" lIns="0" spcFirstLastPara="1" rIns="0" wrap="square" tIns="0">
            <a:noAutofit/>
          </a:bodyPr>
          <a:lstStyle>
            <a:lvl1pPr lvl="0" algn="ctr">
              <a:spcBef>
                <a:spcPts val="0"/>
              </a:spcBef>
              <a:spcAft>
                <a:spcPts val="0"/>
              </a:spcAft>
              <a:buSzPts val="2800"/>
              <a:buNone/>
              <a:defRPr sz="1600">
                <a:latin typeface="Hanken Grotesk"/>
                <a:ea typeface="Hanken Grotesk"/>
                <a:cs typeface="Hanken Grotesk"/>
                <a:sym typeface="Hanken Grotesk"/>
              </a:defRPr>
            </a:lvl1pPr>
            <a:lvl2pPr lvl="1" algn="ctr">
              <a:spcBef>
                <a:spcPts val="0"/>
              </a:spcBef>
              <a:spcAft>
                <a:spcPts val="0"/>
              </a:spcAft>
              <a:buSzPts val="2800"/>
              <a:buNone/>
              <a:defRPr sz="1600">
                <a:latin typeface="Hanken Grotesk"/>
                <a:ea typeface="Hanken Grotesk"/>
                <a:cs typeface="Hanken Grotesk"/>
                <a:sym typeface="Hanken Grotesk"/>
              </a:defRPr>
            </a:lvl2pPr>
            <a:lvl3pPr lvl="2" algn="ctr">
              <a:spcBef>
                <a:spcPts val="0"/>
              </a:spcBef>
              <a:spcAft>
                <a:spcPts val="0"/>
              </a:spcAft>
              <a:buSzPts val="2800"/>
              <a:buNone/>
              <a:defRPr sz="1600">
                <a:latin typeface="Hanken Grotesk"/>
                <a:ea typeface="Hanken Grotesk"/>
                <a:cs typeface="Hanken Grotesk"/>
                <a:sym typeface="Hanken Grotesk"/>
              </a:defRPr>
            </a:lvl3pPr>
            <a:lvl4pPr lvl="3" algn="ctr">
              <a:spcBef>
                <a:spcPts val="0"/>
              </a:spcBef>
              <a:spcAft>
                <a:spcPts val="0"/>
              </a:spcAft>
              <a:buSzPts val="2800"/>
              <a:buNone/>
              <a:defRPr sz="1600">
                <a:latin typeface="Hanken Grotesk"/>
                <a:ea typeface="Hanken Grotesk"/>
                <a:cs typeface="Hanken Grotesk"/>
                <a:sym typeface="Hanken Grotesk"/>
              </a:defRPr>
            </a:lvl4pPr>
            <a:lvl5pPr lvl="4" algn="ctr">
              <a:spcBef>
                <a:spcPts val="0"/>
              </a:spcBef>
              <a:spcAft>
                <a:spcPts val="0"/>
              </a:spcAft>
              <a:buSzPts val="2800"/>
              <a:buNone/>
              <a:defRPr sz="1600">
                <a:latin typeface="Hanken Grotesk"/>
                <a:ea typeface="Hanken Grotesk"/>
                <a:cs typeface="Hanken Grotesk"/>
                <a:sym typeface="Hanken Grotesk"/>
              </a:defRPr>
            </a:lvl5pPr>
            <a:lvl6pPr lvl="5" algn="ctr">
              <a:spcBef>
                <a:spcPts val="0"/>
              </a:spcBef>
              <a:spcAft>
                <a:spcPts val="0"/>
              </a:spcAft>
              <a:buSzPts val="2800"/>
              <a:buNone/>
              <a:defRPr sz="1600">
                <a:latin typeface="Hanken Grotesk"/>
                <a:ea typeface="Hanken Grotesk"/>
                <a:cs typeface="Hanken Grotesk"/>
                <a:sym typeface="Hanken Grotesk"/>
              </a:defRPr>
            </a:lvl6pPr>
            <a:lvl7pPr lvl="6" algn="ctr">
              <a:spcBef>
                <a:spcPts val="0"/>
              </a:spcBef>
              <a:spcAft>
                <a:spcPts val="0"/>
              </a:spcAft>
              <a:buSzPts val="2800"/>
              <a:buNone/>
              <a:defRPr sz="1600">
                <a:latin typeface="Hanken Grotesk"/>
                <a:ea typeface="Hanken Grotesk"/>
                <a:cs typeface="Hanken Grotesk"/>
                <a:sym typeface="Hanken Grotesk"/>
              </a:defRPr>
            </a:lvl7pPr>
            <a:lvl8pPr lvl="7" algn="ctr">
              <a:spcBef>
                <a:spcPts val="0"/>
              </a:spcBef>
              <a:spcAft>
                <a:spcPts val="0"/>
              </a:spcAft>
              <a:buSzPts val="2800"/>
              <a:buNone/>
              <a:defRPr sz="1600">
                <a:latin typeface="Hanken Grotesk"/>
                <a:ea typeface="Hanken Grotesk"/>
                <a:cs typeface="Hanken Grotesk"/>
                <a:sym typeface="Hanken Grotesk"/>
              </a:defRPr>
            </a:lvl8pPr>
            <a:lvl9pPr lvl="8" algn="ctr">
              <a:spcBef>
                <a:spcPts val="0"/>
              </a:spcBef>
              <a:spcAft>
                <a:spcPts val="0"/>
              </a:spcAft>
              <a:buSzPts val="2800"/>
              <a:buNone/>
              <a:defRPr sz="1600">
                <a:latin typeface="Hanken Grotesk"/>
                <a:ea typeface="Hanken Grotesk"/>
                <a:cs typeface="Hanken Grotesk"/>
                <a:sym typeface="Hanken Grotesk"/>
              </a:defRPr>
            </a:lvl9pPr>
          </a:lstStyle>
          <a:p/>
        </p:txBody>
      </p:sp>
      <p:sp>
        <p:nvSpPr>
          <p:cNvPr id="171" name="Google Shape;171;p12"/>
          <p:cNvSpPr txBox="1"/>
          <p:nvPr>
            <p:ph idx="4" type="title"/>
          </p:nvPr>
        </p:nvSpPr>
        <p:spPr>
          <a:xfrm>
            <a:off x="7337750" y="562150"/>
            <a:ext cx="360000" cy="360000"/>
          </a:xfrm>
          <a:prstGeom prst="rect">
            <a:avLst/>
          </a:prstGeom>
        </p:spPr>
        <p:txBody>
          <a:bodyPr anchorCtr="0" anchor="ctr" bIns="0" lIns="0" spcFirstLastPara="1" rIns="0" wrap="square" tIns="0">
            <a:noAutofit/>
          </a:bodyPr>
          <a:lstStyle>
            <a:lvl1pPr lvl="0" algn="ctr">
              <a:spcBef>
                <a:spcPts val="0"/>
              </a:spcBef>
              <a:spcAft>
                <a:spcPts val="0"/>
              </a:spcAft>
              <a:buSzPts val="2800"/>
              <a:buNone/>
              <a:defRPr sz="1600">
                <a:latin typeface="Hanken Grotesk"/>
                <a:ea typeface="Hanken Grotesk"/>
                <a:cs typeface="Hanken Grotesk"/>
                <a:sym typeface="Hanken Grotesk"/>
              </a:defRPr>
            </a:lvl1pPr>
            <a:lvl2pPr lvl="1" algn="ctr">
              <a:spcBef>
                <a:spcPts val="0"/>
              </a:spcBef>
              <a:spcAft>
                <a:spcPts val="0"/>
              </a:spcAft>
              <a:buSzPts val="2800"/>
              <a:buNone/>
              <a:defRPr sz="1600">
                <a:latin typeface="Hanken Grotesk"/>
                <a:ea typeface="Hanken Grotesk"/>
                <a:cs typeface="Hanken Grotesk"/>
                <a:sym typeface="Hanken Grotesk"/>
              </a:defRPr>
            </a:lvl2pPr>
            <a:lvl3pPr lvl="2" algn="ctr">
              <a:spcBef>
                <a:spcPts val="0"/>
              </a:spcBef>
              <a:spcAft>
                <a:spcPts val="0"/>
              </a:spcAft>
              <a:buSzPts val="2800"/>
              <a:buNone/>
              <a:defRPr sz="1600">
                <a:latin typeface="Hanken Grotesk"/>
                <a:ea typeface="Hanken Grotesk"/>
                <a:cs typeface="Hanken Grotesk"/>
                <a:sym typeface="Hanken Grotesk"/>
              </a:defRPr>
            </a:lvl3pPr>
            <a:lvl4pPr lvl="3" algn="ctr">
              <a:spcBef>
                <a:spcPts val="0"/>
              </a:spcBef>
              <a:spcAft>
                <a:spcPts val="0"/>
              </a:spcAft>
              <a:buSzPts val="2800"/>
              <a:buNone/>
              <a:defRPr sz="1600">
                <a:latin typeface="Hanken Grotesk"/>
                <a:ea typeface="Hanken Grotesk"/>
                <a:cs typeface="Hanken Grotesk"/>
                <a:sym typeface="Hanken Grotesk"/>
              </a:defRPr>
            </a:lvl4pPr>
            <a:lvl5pPr lvl="4" algn="ctr">
              <a:spcBef>
                <a:spcPts val="0"/>
              </a:spcBef>
              <a:spcAft>
                <a:spcPts val="0"/>
              </a:spcAft>
              <a:buSzPts val="2800"/>
              <a:buNone/>
              <a:defRPr sz="1600">
                <a:latin typeface="Hanken Grotesk"/>
                <a:ea typeface="Hanken Grotesk"/>
                <a:cs typeface="Hanken Grotesk"/>
                <a:sym typeface="Hanken Grotesk"/>
              </a:defRPr>
            </a:lvl5pPr>
            <a:lvl6pPr lvl="5" algn="ctr">
              <a:spcBef>
                <a:spcPts val="0"/>
              </a:spcBef>
              <a:spcAft>
                <a:spcPts val="0"/>
              </a:spcAft>
              <a:buSzPts val="2800"/>
              <a:buNone/>
              <a:defRPr sz="1600">
                <a:latin typeface="Hanken Grotesk"/>
                <a:ea typeface="Hanken Grotesk"/>
                <a:cs typeface="Hanken Grotesk"/>
                <a:sym typeface="Hanken Grotesk"/>
              </a:defRPr>
            </a:lvl6pPr>
            <a:lvl7pPr lvl="6" algn="ctr">
              <a:spcBef>
                <a:spcPts val="0"/>
              </a:spcBef>
              <a:spcAft>
                <a:spcPts val="0"/>
              </a:spcAft>
              <a:buSzPts val="2800"/>
              <a:buNone/>
              <a:defRPr sz="1600">
                <a:latin typeface="Hanken Grotesk"/>
                <a:ea typeface="Hanken Grotesk"/>
                <a:cs typeface="Hanken Grotesk"/>
                <a:sym typeface="Hanken Grotesk"/>
              </a:defRPr>
            </a:lvl7pPr>
            <a:lvl8pPr lvl="7" algn="ctr">
              <a:spcBef>
                <a:spcPts val="0"/>
              </a:spcBef>
              <a:spcAft>
                <a:spcPts val="0"/>
              </a:spcAft>
              <a:buSzPts val="2800"/>
              <a:buNone/>
              <a:defRPr sz="1600">
                <a:latin typeface="Hanken Grotesk"/>
                <a:ea typeface="Hanken Grotesk"/>
                <a:cs typeface="Hanken Grotesk"/>
                <a:sym typeface="Hanken Grotesk"/>
              </a:defRPr>
            </a:lvl8pPr>
            <a:lvl9pPr lvl="8" algn="ctr">
              <a:spcBef>
                <a:spcPts val="0"/>
              </a:spcBef>
              <a:spcAft>
                <a:spcPts val="0"/>
              </a:spcAft>
              <a:buSzPts val="2800"/>
              <a:buNone/>
              <a:defRPr sz="1600">
                <a:latin typeface="Hanken Grotesk"/>
                <a:ea typeface="Hanken Grotesk"/>
                <a:cs typeface="Hanken Grotesk"/>
                <a:sym typeface="Hanken Grotesk"/>
              </a:defRPr>
            </a:lvl9pPr>
          </a:lstStyle>
          <a:p/>
        </p:txBody>
      </p:sp>
      <p:sp>
        <p:nvSpPr>
          <p:cNvPr id="172" name="Google Shape;172;p12"/>
          <p:cNvSpPr txBox="1"/>
          <p:nvPr>
            <p:ph idx="5" type="title"/>
          </p:nvPr>
        </p:nvSpPr>
        <p:spPr>
          <a:xfrm>
            <a:off x="226000" y="562150"/>
            <a:ext cx="360000" cy="360000"/>
          </a:xfrm>
          <a:prstGeom prst="rect">
            <a:avLst/>
          </a:prstGeom>
        </p:spPr>
        <p:txBody>
          <a:bodyPr anchorCtr="0" anchor="ctr" bIns="0" lIns="0" spcFirstLastPara="1" rIns="0" wrap="square" tIns="0">
            <a:noAutofit/>
          </a:bodyPr>
          <a:lstStyle>
            <a:lvl1pPr lvl="0" algn="ctr">
              <a:spcBef>
                <a:spcPts val="0"/>
              </a:spcBef>
              <a:spcAft>
                <a:spcPts val="0"/>
              </a:spcAft>
              <a:buSzPts val="2800"/>
              <a:buNone/>
              <a:defRPr sz="1600">
                <a:latin typeface="Hanken Grotesk"/>
                <a:ea typeface="Hanken Grotesk"/>
                <a:cs typeface="Hanken Grotesk"/>
                <a:sym typeface="Hanken Grotesk"/>
              </a:defRPr>
            </a:lvl1pPr>
            <a:lvl2pPr lvl="1" algn="ctr">
              <a:spcBef>
                <a:spcPts val="0"/>
              </a:spcBef>
              <a:spcAft>
                <a:spcPts val="0"/>
              </a:spcAft>
              <a:buSzPts val="2800"/>
              <a:buNone/>
              <a:defRPr sz="1600">
                <a:latin typeface="Hanken Grotesk"/>
                <a:ea typeface="Hanken Grotesk"/>
                <a:cs typeface="Hanken Grotesk"/>
                <a:sym typeface="Hanken Grotesk"/>
              </a:defRPr>
            </a:lvl2pPr>
            <a:lvl3pPr lvl="2" algn="ctr">
              <a:spcBef>
                <a:spcPts val="0"/>
              </a:spcBef>
              <a:spcAft>
                <a:spcPts val="0"/>
              </a:spcAft>
              <a:buSzPts val="2800"/>
              <a:buNone/>
              <a:defRPr sz="1600">
                <a:latin typeface="Hanken Grotesk"/>
                <a:ea typeface="Hanken Grotesk"/>
                <a:cs typeface="Hanken Grotesk"/>
                <a:sym typeface="Hanken Grotesk"/>
              </a:defRPr>
            </a:lvl3pPr>
            <a:lvl4pPr lvl="3" algn="ctr">
              <a:spcBef>
                <a:spcPts val="0"/>
              </a:spcBef>
              <a:spcAft>
                <a:spcPts val="0"/>
              </a:spcAft>
              <a:buSzPts val="2800"/>
              <a:buNone/>
              <a:defRPr sz="1600">
                <a:latin typeface="Hanken Grotesk"/>
                <a:ea typeface="Hanken Grotesk"/>
                <a:cs typeface="Hanken Grotesk"/>
                <a:sym typeface="Hanken Grotesk"/>
              </a:defRPr>
            </a:lvl4pPr>
            <a:lvl5pPr lvl="4" algn="ctr">
              <a:spcBef>
                <a:spcPts val="0"/>
              </a:spcBef>
              <a:spcAft>
                <a:spcPts val="0"/>
              </a:spcAft>
              <a:buSzPts val="2800"/>
              <a:buNone/>
              <a:defRPr sz="1600">
                <a:latin typeface="Hanken Grotesk"/>
                <a:ea typeface="Hanken Grotesk"/>
                <a:cs typeface="Hanken Grotesk"/>
                <a:sym typeface="Hanken Grotesk"/>
              </a:defRPr>
            </a:lvl5pPr>
            <a:lvl6pPr lvl="5" algn="ctr">
              <a:spcBef>
                <a:spcPts val="0"/>
              </a:spcBef>
              <a:spcAft>
                <a:spcPts val="0"/>
              </a:spcAft>
              <a:buSzPts val="2800"/>
              <a:buNone/>
              <a:defRPr sz="1600">
                <a:latin typeface="Hanken Grotesk"/>
                <a:ea typeface="Hanken Grotesk"/>
                <a:cs typeface="Hanken Grotesk"/>
                <a:sym typeface="Hanken Grotesk"/>
              </a:defRPr>
            </a:lvl6pPr>
            <a:lvl7pPr lvl="6" algn="ctr">
              <a:spcBef>
                <a:spcPts val="0"/>
              </a:spcBef>
              <a:spcAft>
                <a:spcPts val="0"/>
              </a:spcAft>
              <a:buSzPts val="2800"/>
              <a:buNone/>
              <a:defRPr sz="1600">
                <a:latin typeface="Hanken Grotesk"/>
                <a:ea typeface="Hanken Grotesk"/>
                <a:cs typeface="Hanken Grotesk"/>
                <a:sym typeface="Hanken Grotesk"/>
              </a:defRPr>
            </a:lvl7pPr>
            <a:lvl8pPr lvl="7" algn="ctr">
              <a:spcBef>
                <a:spcPts val="0"/>
              </a:spcBef>
              <a:spcAft>
                <a:spcPts val="0"/>
              </a:spcAft>
              <a:buSzPts val="2800"/>
              <a:buNone/>
              <a:defRPr sz="1600">
                <a:latin typeface="Hanken Grotesk"/>
                <a:ea typeface="Hanken Grotesk"/>
                <a:cs typeface="Hanken Grotesk"/>
                <a:sym typeface="Hanken Grotesk"/>
              </a:defRPr>
            </a:lvl8pPr>
            <a:lvl9pPr lvl="8" algn="ctr">
              <a:spcBef>
                <a:spcPts val="0"/>
              </a:spcBef>
              <a:spcAft>
                <a:spcPts val="0"/>
              </a:spcAft>
              <a:buSzPts val="2800"/>
              <a:buNone/>
              <a:defRPr sz="1600">
                <a:latin typeface="Hanken Grotesk"/>
                <a:ea typeface="Hanken Grotesk"/>
                <a:cs typeface="Hanken Grotesk"/>
                <a:sym typeface="Hanken Grotesk"/>
              </a:defRPr>
            </a:lvl9pPr>
          </a:lstStyle>
          <a:p/>
        </p:txBody>
      </p:sp>
      <p:sp>
        <p:nvSpPr>
          <p:cNvPr id="173" name="Google Shape;173;p12"/>
          <p:cNvSpPr txBox="1"/>
          <p:nvPr>
            <p:ph idx="6" type="title"/>
          </p:nvPr>
        </p:nvSpPr>
        <p:spPr>
          <a:xfrm>
            <a:off x="227250" y="1277192"/>
            <a:ext cx="1581000" cy="2343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p:txBody>
      </p:sp>
      <p:sp>
        <p:nvSpPr>
          <p:cNvPr id="174" name="Google Shape;174;p12"/>
          <p:cNvSpPr txBox="1"/>
          <p:nvPr>
            <p:ph idx="7" type="title"/>
          </p:nvPr>
        </p:nvSpPr>
        <p:spPr>
          <a:xfrm>
            <a:off x="2004525" y="1277192"/>
            <a:ext cx="1581000" cy="2343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p:txBody>
      </p:sp>
      <p:sp>
        <p:nvSpPr>
          <p:cNvPr id="175" name="Google Shape;175;p12"/>
          <p:cNvSpPr txBox="1"/>
          <p:nvPr>
            <p:ph idx="8" type="title"/>
          </p:nvPr>
        </p:nvSpPr>
        <p:spPr>
          <a:xfrm>
            <a:off x="3781925" y="1277192"/>
            <a:ext cx="1581000" cy="2343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p:txBody>
      </p:sp>
      <p:sp>
        <p:nvSpPr>
          <p:cNvPr id="176" name="Google Shape;176;p12"/>
          <p:cNvSpPr txBox="1"/>
          <p:nvPr>
            <p:ph idx="9" type="title"/>
          </p:nvPr>
        </p:nvSpPr>
        <p:spPr>
          <a:xfrm>
            <a:off x="5559300" y="1277192"/>
            <a:ext cx="1581000" cy="2343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p:txBody>
      </p:sp>
      <p:sp>
        <p:nvSpPr>
          <p:cNvPr id="177" name="Google Shape;177;p12"/>
          <p:cNvSpPr txBox="1"/>
          <p:nvPr>
            <p:ph idx="13" type="title"/>
          </p:nvPr>
        </p:nvSpPr>
        <p:spPr>
          <a:xfrm>
            <a:off x="7337425" y="1277192"/>
            <a:ext cx="1581000" cy="2343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p:txBody>
      </p:sp>
      <p:sp>
        <p:nvSpPr>
          <p:cNvPr id="178" name="Google Shape;178;p12"/>
          <p:cNvSpPr txBox="1"/>
          <p:nvPr>
            <p:ph idx="14" type="title"/>
          </p:nvPr>
        </p:nvSpPr>
        <p:spPr>
          <a:xfrm>
            <a:off x="226425" y="2709100"/>
            <a:ext cx="1581000" cy="2343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p:txBody>
      </p:sp>
      <p:sp>
        <p:nvSpPr>
          <p:cNvPr id="179" name="Google Shape;179;p12"/>
          <p:cNvSpPr txBox="1"/>
          <p:nvPr>
            <p:ph idx="15" type="title"/>
          </p:nvPr>
        </p:nvSpPr>
        <p:spPr>
          <a:xfrm>
            <a:off x="2003700" y="2709100"/>
            <a:ext cx="1581000" cy="2343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p:txBody>
      </p:sp>
      <p:sp>
        <p:nvSpPr>
          <p:cNvPr id="180" name="Google Shape;180;p12"/>
          <p:cNvSpPr txBox="1"/>
          <p:nvPr>
            <p:ph idx="16" type="title"/>
          </p:nvPr>
        </p:nvSpPr>
        <p:spPr>
          <a:xfrm>
            <a:off x="3781100" y="2709100"/>
            <a:ext cx="1581000" cy="2343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p:txBody>
      </p:sp>
      <p:sp>
        <p:nvSpPr>
          <p:cNvPr id="181" name="Google Shape;181;p12"/>
          <p:cNvSpPr txBox="1"/>
          <p:nvPr>
            <p:ph idx="17" type="title"/>
          </p:nvPr>
        </p:nvSpPr>
        <p:spPr>
          <a:xfrm>
            <a:off x="5558475" y="2709100"/>
            <a:ext cx="1581000" cy="2343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p:txBody>
      </p:sp>
      <p:sp>
        <p:nvSpPr>
          <p:cNvPr id="182" name="Google Shape;182;p12"/>
          <p:cNvSpPr txBox="1"/>
          <p:nvPr>
            <p:ph idx="18" type="title"/>
          </p:nvPr>
        </p:nvSpPr>
        <p:spPr>
          <a:xfrm>
            <a:off x="7336600" y="2709100"/>
            <a:ext cx="1581000" cy="2343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p:txBody>
      </p:sp>
      <p:sp>
        <p:nvSpPr>
          <p:cNvPr id="183" name="Google Shape;183;p12"/>
          <p:cNvSpPr txBox="1"/>
          <p:nvPr>
            <p:ph idx="19" type="title"/>
          </p:nvPr>
        </p:nvSpPr>
        <p:spPr>
          <a:xfrm>
            <a:off x="587225" y="562150"/>
            <a:ext cx="1219200" cy="505800"/>
          </a:xfrm>
          <a:prstGeom prst="rect">
            <a:avLst/>
          </a:prstGeom>
        </p:spPr>
        <p:txBody>
          <a:bodyPr anchorCtr="0" anchor="t" bIns="0" lIns="108000" spcFirstLastPara="1" rIns="0" wrap="square" tIns="0">
            <a:noAutofit/>
          </a:bodyPr>
          <a:lstStyle>
            <a:lvl1pPr lvl="0">
              <a:lnSpc>
                <a:spcPct val="90000"/>
              </a:lnSpc>
              <a:spcBef>
                <a:spcPts val="0"/>
              </a:spcBef>
              <a:spcAft>
                <a:spcPts val="0"/>
              </a:spcAft>
              <a:buSzPts val="2800"/>
              <a:buNone/>
              <a:defRPr sz="12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p:txBody>
      </p:sp>
      <p:sp>
        <p:nvSpPr>
          <p:cNvPr id="184" name="Google Shape;184;p12"/>
          <p:cNvSpPr txBox="1"/>
          <p:nvPr>
            <p:ph idx="20" type="title"/>
          </p:nvPr>
        </p:nvSpPr>
        <p:spPr>
          <a:xfrm>
            <a:off x="2365088" y="562150"/>
            <a:ext cx="1219200" cy="505800"/>
          </a:xfrm>
          <a:prstGeom prst="rect">
            <a:avLst/>
          </a:prstGeom>
        </p:spPr>
        <p:txBody>
          <a:bodyPr anchorCtr="0" anchor="t" bIns="0" lIns="108000" spcFirstLastPara="1" rIns="0" wrap="square" tIns="0">
            <a:noAutofit/>
          </a:bodyPr>
          <a:lstStyle>
            <a:lvl1pPr lvl="0">
              <a:lnSpc>
                <a:spcPct val="90000"/>
              </a:lnSpc>
              <a:spcBef>
                <a:spcPts val="0"/>
              </a:spcBef>
              <a:spcAft>
                <a:spcPts val="0"/>
              </a:spcAft>
              <a:buSzPts val="2800"/>
              <a:buNone/>
              <a:defRPr sz="12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p:txBody>
      </p:sp>
      <p:sp>
        <p:nvSpPr>
          <p:cNvPr id="185" name="Google Shape;185;p12"/>
          <p:cNvSpPr txBox="1"/>
          <p:nvPr>
            <p:ph idx="21" type="title"/>
          </p:nvPr>
        </p:nvSpPr>
        <p:spPr>
          <a:xfrm>
            <a:off x="4142788" y="562150"/>
            <a:ext cx="1219200" cy="505800"/>
          </a:xfrm>
          <a:prstGeom prst="rect">
            <a:avLst/>
          </a:prstGeom>
        </p:spPr>
        <p:txBody>
          <a:bodyPr anchorCtr="0" anchor="t" bIns="0" lIns="108000" spcFirstLastPara="1" rIns="0" wrap="square" tIns="0">
            <a:noAutofit/>
          </a:bodyPr>
          <a:lstStyle>
            <a:lvl1pPr lvl="0">
              <a:lnSpc>
                <a:spcPct val="90000"/>
              </a:lnSpc>
              <a:spcBef>
                <a:spcPts val="0"/>
              </a:spcBef>
              <a:spcAft>
                <a:spcPts val="0"/>
              </a:spcAft>
              <a:buSzPts val="2800"/>
              <a:buNone/>
              <a:defRPr sz="12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p:txBody>
      </p:sp>
      <p:sp>
        <p:nvSpPr>
          <p:cNvPr id="186" name="Google Shape;186;p12"/>
          <p:cNvSpPr txBox="1"/>
          <p:nvPr>
            <p:ph idx="22" type="title"/>
          </p:nvPr>
        </p:nvSpPr>
        <p:spPr>
          <a:xfrm>
            <a:off x="5921000" y="562150"/>
            <a:ext cx="1219200" cy="505800"/>
          </a:xfrm>
          <a:prstGeom prst="rect">
            <a:avLst/>
          </a:prstGeom>
        </p:spPr>
        <p:txBody>
          <a:bodyPr anchorCtr="0" anchor="t" bIns="0" lIns="108000" spcFirstLastPara="1" rIns="0" wrap="square" tIns="0">
            <a:noAutofit/>
          </a:bodyPr>
          <a:lstStyle>
            <a:lvl1pPr lvl="0">
              <a:lnSpc>
                <a:spcPct val="90000"/>
              </a:lnSpc>
              <a:spcBef>
                <a:spcPts val="0"/>
              </a:spcBef>
              <a:spcAft>
                <a:spcPts val="0"/>
              </a:spcAft>
              <a:buSzPts val="2800"/>
              <a:buNone/>
              <a:defRPr sz="12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p:txBody>
      </p:sp>
      <p:sp>
        <p:nvSpPr>
          <p:cNvPr id="187" name="Google Shape;187;p12"/>
          <p:cNvSpPr txBox="1"/>
          <p:nvPr>
            <p:ph idx="23" type="title"/>
          </p:nvPr>
        </p:nvSpPr>
        <p:spPr>
          <a:xfrm>
            <a:off x="7699213" y="562150"/>
            <a:ext cx="1219200" cy="505800"/>
          </a:xfrm>
          <a:prstGeom prst="rect">
            <a:avLst/>
          </a:prstGeom>
        </p:spPr>
        <p:txBody>
          <a:bodyPr anchorCtr="0" anchor="t" bIns="0" lIns="108000" spcFirstLastPara="1" rIns="0" wrap="square" tIns="0">
            <a:noAutofit/>
          </a:bodyPr>
          <a:lstStyle>
            <a:lvl1pPr lvl="0">
              <a:lnSpc>
                <a:spcPct val="90000"/>
              </a:lnSpc>
              <a:spcBef>
                <a:spcPts val="0"/>
              </a:spcBef>
              <a:spcAft>
                <a:spcPts val="0"/>
              </a:spcAft>
              <a:buSzPts val="2800"/>
              <a:buNone/>
              <a:defRPr sz="12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p:txBody>
      </p:sp>
      <p:sp>
        <p:nvSpPr>
          <p:cNvPr id="188" name="Google Shape;188;p12"/>
          <p:cNvSpPr txBox="1"/>
          <p:nvPr>
            <p:ph idx="1" type="subTitle"/>
          </p:nvPr>
        </p:nvSpPr>
        <p:spPr>
          <a:xfrm>
            <a:off x="594025" y="184700"/>
            <a:ext cx="3696300" cy="153900"/>
          </a:xfrm>
          <a:prstGeom prst="rect">
            <a:avLst/>
          </a:prstGeom>
        </p:spPr>
        <p:txBody>
          <a:bodyPr anchorCtr="0" anchor="ctr" bIns="0" lIns="0" spcFirstLastPara="1" rIns="0" wrap="square" tIns="0">
            <a:normAutofit/>
          </a:bodyPr>
          <a:lstStyle>
            <a:lvl1pPr lvl="0">
              <a:spcBef>
                <a:spcPts val="0"/>
              </a:spcBef>
              <a:spcAft>
                <a:spcPts val="0"/>
              </a:spcAft>
              <a:buClr>
                <a:schemeClr val="dk1"/>
              </a:buClr>
              <a:buSzPts val="1000"/>
              <a:buNone/>
              <a:defRPr b="1"/>
            </a:lvl1pPr>
            <a:lvl2pPr lvl="1">
              <a:spcBef>
                <a:spcPts val="0"/>
              </a:spcBef>
              <a:spcAft>
                <a:spcPts val="0"/>
              </a:spcAft>
              <a:buClr>
                <a:schemeClr val="dk1"/>
              </a:buClr>
              <a:buSzPts val="1200"/>
              <a:buNone/>
              <a:defRPr sz="1200"/>
            </a:lvl2pPr>
            <a:lvl3pPr lvl="2">
              <a:spcBef>
                <a:spcPts val="0"/>
              </a:spcBef>
              <a:spcAft>
                <a:spcPts val="0"/>
              </a:spcAft>
              <a:buClr>
                <a:schemeClr val="dk1"/>
              </a:buClr>
              <a:buSzPts val="1200"/>
              <a:buNone/>
              <a:defRPr sz="1200"/>
            </a:lvl3pPr>
            <a:lvl4pPr lvl="3">
              <a:spcBef>
                <a:spcPts val="0"/>
              </a:spcBef>
              <a:spcAft>
                <a:spcPts val="0"/>
              </a:spcAft>
              <a:buClr>
                <a:schemeClr val="dk1"/>
              </a:buClr>
              <a:buSzPts val="1200"/>
              <a:buNone/>
              <a:defRPr sz="1200"/>
            </a:lvl4pPr>
            <a:lvl5pPr lvl="4">
              <a:spcBef>
                <a:spcPts val="0"/>
              </a:spcBef>
              <a:spcAft>
                <a:spcPts val="0"/>
              </a:spcAft>
              <a:buClr>
                <a:schemeClr val="dk1"/>
              </a:buClr>
              <a:buSzPts val="1200"/>
              <a:buNone/>
              <a:defRPr sz="1200"/>
            </a:lvl5pPr>
            <a:lvl6pPr lvl="5">
              <a:spcBef>
                <a:spcPts val="0"/>
              </a:spcBef>
              <a:spcAft>
                <a:spcPts val="0"/>
              </a:spcAft>
              <a:buClr>
                <a:schemeClr val="dk1"/>
              </a:buClr>
              <a:buSzPts val="1200"/>
              <a:buNone/>
              <a:defRPr sz="1200"/>
            </a:lvl6pPr>
            <a:lvl7pPr lvl="6">
              <a:spcBef>
                <a:spcPts val="0"/>
              </a:spcBef>
              <a:spcAft>
                <a:spcPts val="0"/>
              </a:spcAft>
              <a:buClr>
                <a:schemeClr val="dk1"/>
              </a:buClr>
              <a:buSzPts val="1200"/>
              <a:buNone/>
              <a:defRPr sz="1200"/>
            </a:lvl7pPr>
            <a:lvl8pPr lvl="7">
              <a:spcBef>
                <a:spcPts val="0"/>
              </a:spcBef>
              <a:spcAft>
                <a:spcPts val="0"/>
              </a:spcAft>
              <a:buClr>
                <a:schemeClr val="dk1"/>
              </a:buClr>
              <a:buSzPts val="1200"/>
              <a:buNone/>
              <a:defRPr sz="1200"/>
            </a:lvl8pPr>
            <a:lvl9pPr lvl="8">
              <a:spcBef>
                <a:spcPts val="0"/>
              </a:spcBef>
              <a:spcAft>
                <a:spcPts val="0"/>
              </a:spcAft>
              <a:buClr>
                <a:schemeClr val="dk1"/>
              </a:buClr>
              <a:buSzPts val="1200"/>
              <a:buNone/>
              <a:defRPr sz="1200"/>
            </a:lvl9pPr>
          </a:lstStyle>
          <a:p/>
        </p:txBody>
      </p:sp>
      <p:sp>
        <p:nvSpPr>
          <p:cNvPr id="189" name="Google Shape;189;p12"/>
          <p:cNvSpPr/>
          <p:nvPr>
            <p:ph idx="24" type="pic"/>
          </p:nvPr>
        </p:nvSpPr>
        <p:spPr>
          <a:xfrm>
            <a:off x="229025" y="3718641"/>
            <a:ext cx="1580400" cy="1249200"/>
          </a:xfrm>
          <a:prstGeom prst="roundRect">
            <a:avLst>
              <a:gd fmla="val 10359" name="adj"/>
            </a:avLst>
          </a:prstGeom>
          <a:noFill/>
          <a:ln>
            <a:noFill/>
          </a:ln>
        </p:spPr>
      </p:sp>
      <p:sp>
        <p:nvSpPr>
          <p:cNvPr id="190" name="Google Shape;190;p12"/>
          <p:cNvSpPr/>
          <p:nvPr>
            <p:ph idx="25" type="pic"/>
          </p:nvPr>
        </p:nvSpPr>
        <p:spPr>
          <a:xfrm>
            <a:off x="2005675" y="3718641"/>
            <a:ext cx="1580400" cy="1249200"/>
          </a:xfrm>
          <a:prstGeom prst="roundRect">
            <a:avLst>
              <a:gd fmla="val 10359" name="adj"/>
            </a:avLst>
          </a:prstGeom>
          <a:noFill/>
          <a:ln>
            <a:noFill/>
          </a:ln>
        </p:spPr>
      </p:sp>
      <p:sp>
        <p:nvSpPr>
          <p:cNvPr id="191" name="Google Shape;191;p12"/>
          <p:cNvSpPr/>
          <p:nvPr>
            <p:ph idx="26" type="pic"/>
          </p:nvPr>
        </p:nvSpPr>
        <p:spPr>
          <a:xfrm>
            <a:off x="3784263" y="3718641"/>
            <a:ext cx="1580400" cy="1249200"/>
          </a:xfrm>
          <a:prstGeom prst="roundRect">
            <a:avLst>
              <a:gd fmla="val 10359" name="adj"/>
            </a:avLst>
          </a:prstGeom>
          <a:noFill/>
          <a:ln>
            <a:noFill/>
          </a:ln>
        </p:spPr>
      </p:sp>
      <p:sp>
        <p:nvSpPr>
          <p:cNvPr id="192" name="Google Shape;192;p12"/>
          <p:cNvSpPr/>
          <p:nvPr>
            <p:ph idx="27" type="pic"/>
          </p:nvPr>
        </p:nvSpPr>
        <p:spPr>
          <a:xfrm>
            <a:off x="5560913" y="3718641"/>
            <a:ext cx="1580400" cy="1249200"/>
          </a:xfrm>
          <a:prstGeom prst="roundRect">
            <a:avLst>
              <a:gd fmla="val 10359" name="adj"/>
            </a:avLst>
          </a:prstGeom>
          <a:noFill/>
          <a:ln>
            <a:noFill/>
          </a:ln>
        </p:spPr>
      </p:sp>
      <p:sp>
        <p:nvSpPr>
          <p:cNvPr id="193" name="Google Shape;193;p12"/>
          <p:cNvSpPr/>
          <p:nvPr>
            <p:ph idx="28" type="pic"/>
          </p:nvPr>
        </p:nvSpPr>
        <p:spPr>
          <a:xfrm>
            <a:off x="7337563" y="3718641"/>
            <a:ext cx="1580400" cy="1249200"/>
          </a:xfrm>
          <a:prstGeom prst="roundRect">
            <a:avLst>
              <a:gd fmla="val 10359" name="adj"/>
            </a:avLst>
          </a:prstGeom>
          <a:noFill/>
          <a:ln>
            <a:noFill/>
          </a:ln>
        </p:spPr>
      </p:sp>
      <p:sp>
        <p:nvSpPr>
          <p:cNvPr id="194" name="Google Shape;194;p12"/>
          <p:cNvSpPr txBox="1"/>
          <p:nvPr>
            <p:ph idx="29" type="body"/>
          </p:nvPr>
        </p:nvSpPr>
        <p:spPr>
          <a:xfrm>
            <a:off x="7337076" y="2943275"/>
            <a:ext cx="1580400" cy="651600"/>
          </a:xfrm>
          <a:prstGeom prst="rect">
            <a:avLst/>
          </a:prstGeom>
        </p:spPr>
        <p:txBody>
          <a:bodyPr anchorCtr="0" anchor="t" bIns="0" lIns="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95" name="Google Shape;195;p12"/>
          <p:cNvSpPr txBox="1"/>
          <p:nvPr>
            <p:ph idx="30" type="body"/>
          </p:nvPr>
        </p:nvSpPr>
        <p:spPr>
          <a:xfrm>
            <a:off x="5559688" y="2943275"/>
            <a:ext cx="1580400" cy="651600"/>
          </a:xfrm>
          <a:prstGeom prst="rect">
            <a:avLst/>
          </a:prstGeom>
        </p:spPr>
        <p:txBody>
          <a:bodyPr anchorCtr="0" anchor="t" bIns="0" lIns="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96" name="Google Shape;196;p12"/>
          <p:cNvSpPr txBox="1"/>
          <p:nvPr>
            <p:ph idx="31" type="body"/>
          </p:nvPr>
        </p:nvSpPr>
        <p:spPr>
          <a:xfrm>
            <a:off x="3782188" y="2943275"/>
            <a:ext cx="1580400" cy="651600"/>
          </a:xfrm>
          <a:prstGeom prst="rect">
            <a:avLst/>
          </a:prstGeom>
        </p:spPr>
        <p:txBody>
          <a:bodyPr anchorCtr="0" anchor="t" bIns="0" lIns="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97" name="Google Shape;197;p12"/>
          <p:cNvSpPr txBox="1"/>
          <p:nvPr>
            <p:ph idx="32" type="body"/>
          </p:nvPr>
        </p:nvSpPr>
        <p:spPr>
          <a:xfrm>
            <a:off x="2005163" y="2943275"/>
            <a:ext cx="1580400" cy="651600"/>
          </a:xfrm>
          <a:prstGeom prst="rect">
            <a:avLst/>
          </a:prstGeom>
        </p:spPr>
        <p:txBody>
          <a:bodyPr anchorCtr="0" anchor="t" bIns="0" lIns="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98" name="Google Shape;198;p12"/>
          <p:cNvSpPr txBox="1"/>
          <p:nvPr>
            <p:ph idx="33" type="body"/>
          </p:nvPr>
        </p:nvSpPr>
        <p:spPr>
          <a:xfrm>
            <a:off x="226738" y="2943275"/>
            <a:ext cx="1580400" cy="651600"/>
          </a:xfrm>
          <a:prstGeom prst="rect">
            <a:avLst/>
          </a:prstGeom>
        </p:spPr>
        <p:txBody>
          <a:bodyPr anchorCtr="0" anchor="t" bIns="0" lIns="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99" name="Google Shape;199;p12"/>
          <p:cNvSpPr txBox="1"/>
          <p:nvPr>
            <p:ph idx="34" type="body"/>
          </p:nvPr>
        </p:nvSpPr>
        <p:spPr>
          <a:xfrm>
            <a:off x="7339448" y="1511381"/>
            <a:ext cx="1580400" cy="971100"/>
          </a:xfrm>
          <a:prstGeom prst="rect">
            <a:avLst/>
          </a:prstGeom>
        </p:spPr>
        <p:txBody>
          <a:bodyPr anchorCtr="0" anchor="t" bIns="54000" lIns="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00" name="Google Shape;200;p12"/>
          <p:cNvSpPr txBox="1"/>
          <p:nvPr>
            <p:ph idx="35" type="body"/>
          </p:nvPr>
        </p:nvSpPr>
        <p:spPr>
          <a:xfrm>
            <a:off x="5562058" y="1511381"/>
            <a:ext cx="1580400" cy="971100"/>
          </a:xfrm>
          <a:prstGeom prst="rect">
            <a:avLst/>
          </a:prstGeom>
        </p:spPr>
        <p:txBody>
          <a:bodyPr anchorCtr="0" anchor="t" bIns="54000" lIns="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01" name="Google Shape;201;p12"/>
          <p:cNvSpPr txBox="1"/>
          <p:nvPr>
            <p:ph idx="36" type="body"/>
          </p:nvPr>
        </p:nvSpPr>
        <p:spPr>
          <a:xfrm>
            <a:off x="3784555" y="1511381"/>
            <a:ext cx="1580400" cy="971100"/>
          </a:xfrm>
          <a:prstGeom prst="rect">
            <a:avLst/>
          </a:prstGeom>
        </p:spPr>
        <p:txBody>
          <a:bodyPr anchorCtr="0" anchor="t" bIns="54000" lIns="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02" name="Google Shape;202;p12"/>
          <p:cNvSpPr txBox="1"/>
          <p:nvPr>
            <p:ph idx="37" type="body"/>
          </p:nvPr>
        </p:nvSpPr>
        <p:spPr>
          <a:xfrm>
            <a:off x="2007528" y="1511381"/>
            <a:ext cx="1580400" cy="971100"/>
          </a:xfrm>
          <a:prstGeom prst="rect">
            <a:avLst/>
          </a:prstGeom>
        </p:spPr>
        <p:txBody>
          <a:bodyPr anchorCtr="0" anchor="t" bIns="54000" lIns="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03" name="Google Shape;203;p12"/>
          <p:cNvSpPr txBox="1"/>
          <p:nvPr>
            <p:ph idx="38" type="body"/>
          </p:nvPr>
        </p:nvSpPr>
        <p:spPr>
          <a:xfrm>
            <a:off x="229100" y="1511381"/>
            <a:ext cx="1580400" cy="971100"/>
          </a:xfrm>
          <a:prstGeom prst="rect">
            <a:avLst/>
          </a:prstGeom>
        </p:spPr>
        <p:txBody>
          <a:bodyPr anchorCtr="0" anchor="t" bIns="54000" lIns="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and folder background">
  <p:cSld name="CUSTOM_1_1_1">
    <p:spTree>
      <p:nvGrpSpPr>
        <p:cNvPr id="204" name="Shape 204"/>
        <p:cNvGrpSpPr/>
        <p:nvPr/>
      </p:nvGrpSpPr>
      <p:grpSpPr>
        <a:xfrm>
          <a:off x="0" y="0"/>
          <a:ext cx="0" cy="0"/>
          <a:chOff x="0" y="0"/>
          <a:chExt cx="0" cy="0"/>
        </a:xfrm>
      </p:grpSpPr>
      <p:sp>
        <p:nvSpPr>
          <p:cNvPr id="205" name="Google Shape;205;p13"/>
          <p:cNvSpPr/>
          <p:nvPr/>
        </p:nvSpPr>
        <p:spPr>
          <a:xfrm>
            <a:off x="-2450" y="486600"/>
            <a:ext cx="9144000" cy="4656900"/>
          </a:xfrm>
          <a:prstGeom prst="roundRect">
            <a:avLst>
              <a:gd fmla="val 0" name="adj"/>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lang="en">
                <a:solidFill>
                  <a:schemeClr val="dk1"/>
                </a:solidFill>
                <a:latin typeface="Hanken Grotesk"/>
                <a:ea typeface="Hanken Grotesk"/>
                <a:cs typeface="Hanken Grotesk"/>
                <a:sym typeface="Hanken Grotesk"/>
              </a:rPr>
              <a:t> </a:t>
            </a:r>
            <a:endParaRPr>
              <a:solidFill>
                <a:schemeClr val="dk1"/>
              </a:solidFill>
              <a:latin typeface="Hanken Grotesk"/>
              <a:ea typeface="Hanken Grotesk"/>
              <a:cs typeface="Hanken Grotesk"/>
              <a:sym typeface="Hanken Grotesk"/>
            </a:endParaRPr>
          </a:p>
        </p:txBody>
      </p:sp>
      <p:sp>
        <p:nvSpPr>
          <p:cNvPr id="206" name="Google Shape;206;p13"/>
          <p:cNvSpPr txBox="1"/>
          <p:nvPr>
            <p:ph type="title"/>
          </p:nvPr>
        </p:nvSpPr>
        <p:spPr>
          <a:xfrm>
            <a:off x="4228867" y="131799"/>
            <a:ext cx="14400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Font typeface="Hanken Grotesk"/>
              <a:buNone/>
              <a:defRPr sz="1200">
                <a:latin typeface="Hanken Grotesk"/>
                <a:ea typeface="Hanken Grotesk"/>
                <a:cs typeface="Hanken Grotesk"/>
                <a:sym typeface="Hanken Grotesk"/>
              </a:defRPr>
            </a:lvl1pPr>
            <a:lvl2pPr lvl="1" algn="ctr">
              <a:spcBef>
                <a:spcPts val="0"/>
              </a:spcBef>
              <a:spcAft>
                <a:spcPts val="0"/>
              </a:spcAft>
              <a:buSzPts val="1200"/>
              <a:buFont typeface="Hanken Grotesk"/>
              <a:buNone/>
              <a:defRPr sz="1200">
                <a:latin typeface="Hanken Grotesk"/>
                <a:ea typeface="Hanken Grotesk"/>
                <a:cs typeface="Hanken Grotesk"/>
                <a:sym typeface="Hanken Grotesk"/>
              </a:defRPr>
            </a:lvl2pPr>
            <a:lvl3pPr lvl="2" algn="ctr">
              <a:spcBef>
                <a:spcPts val="0"/>
              </a:spcBef>
              <a:spcAft>
                <a:spcPts val="0"/>
              </a:spcAft>
              <a:buSzPts val="1200"/>
              <a:buFont typeface="Hanken Grotesk"/>
              <a:buNone/>
              <a:defRPr sz="1200">
                <a:latin typeface="Hanken Grotesk"/>
                <a:ea typeface="Hanken Grotesk"/>
                <a:cs typeface="Hanken Grotesk"/>
                <a:sym typeface="Hanken Grotesk"/>
              </a:defRPr>
            </a:lvl3pPr>
            <a:lvl4pPr lvl="3" algn="ctr">
              <a:spcBef>
                <a:spcPts val="0"/>
              </a:spcBef>
              <a:spcAft>
                <a:spcPts val="0"/>
              </a:spcAft>
              <a:buSzPts val="1200"/>
              <a:buFont typeface="Hanken Grotesk"/>
              <a:buNone/>
              <a:defRPr sz="1200">
                <a:latin typeface="Hanken Grotesk"/>
                <a:ea typeface="Hanken Grotesk"/>
                <a:cs typeface="Hanken Grotesk"/>
                <a:sym typeface="Hanken Grotesk"/>
              </a:defRPr>
            </a:lvl4pPr>
            <a:lvl5pPr lvl="4" algn="ctr">
              <a:spcBef>
                <a:spcPts val="0"/>
              </a:spcBef>
              <a:spcAft>
                <a:spcPts val="0"/>
              </a:spcAft>
              <a:buSzPts val="1200"/>
              <a:buFont typeface="Hanken Grotesk"/>
              <a:buNone/>
              <a:defRPr sz="1200">
                <a:latin typeface="Hanken Grotesk"/>
                <a:ea typeface="Hanken Grotesk"/>
                <a:cs typeface="Hanken Grotesk"/>
                <a:sym typeface="Hanken Grotesk"/>
              </a:defRPr>
            </a:lvl5pPr>
            <a:lvl6pPr lvl="5" algn="ctr">
              <a:spcBef>
                <a:spcPts val="0"/>
              </a:spcBef>
              <a:spcAft>
                <a:spcPts val="0"/>
              </a:spcAft>
              <a:buSzPts val="1200"/>
              <a:buFont typeface="Hanken Grotesk"/>
              <a:buNone/>
              <a:defRPr sz="1200">
                <a:latin typeface="Hanken Grotesk"/>
                <a:ea typeface="Hanken Grotesk"/>
                <a:cs typeface="Hanken Grotesk"/>
                <a:sym typeface="Hanken Grotesk"/>
              </a:defRPr>
            </a:lvl6pPr>
            <a:lvl7pPr lvl="6" algn="ctr">
              <a:spcBef>
                <a:spcPts val="0"/>
              </a:spcBef>
              <a:spcAft>
                <a:spcPts val="0"/>
              </a:spcAft>
              <a:buSzPts val="1200"/>
              <a:buFont typeface="Hanken Grotesk"/>
              <a:buNone/>
              <a:defRPr sz="1200">
                <a:latin typeface="Hanken Grotesk"/>
                <a:ea typeface="Hanken Grotesk"/>
                <a:cs typeface="Hanken Grotesk"/>
                <a:sym typeface="Hanken Grotesk"/>
              </a:defRPr>
            </a:lvl7pPr>
            <a:lvl8pPr lvl="7" algn="ctr">
              <a:spcBef>
                <a:spcPts val="0"/>
              </a:spcBef>
              <a:spcAft>
                <a:spcPts val="0"/>
              </a:spcAft>
              <a:buSzPts val="1200"/>
              <a:buFont typeface="Hanken Grotesk"/>
              <a:buNone/>
              <a:defRPr sz="1200">
                <a:latin typeface="Hanken Grotesk"/>
                <a:ea typeface="Hanken Grotesk"/>
                <a:cs typeface="Hanken Grotesk"/>
                <a:sym typeface="Hanken Grotesk"/>
              </a:defRPr>
            </a:lvl8pPr>
            <a:lvl9pPr lvl="8" algn="ctr">
              <a:spcBef>
                <a:spcPts val="0"/>
              </a:spcBef>
              <a:spcAft>
                <a:spcPts val="0"/>
              </a:spcAft>
              <a:buSzPts val="1200"/>
              <a:buFont typeface="Hanken Grotesk"/>
              <a:buNone/>
              <a:defRPr sz="1200">
                <a:latin typeface="Hanken Grotesk"/>
                <a:ea typeface="Hanken Grotesk"/>
                <a:cs typeface="Hanken Grotesk"/>
                <a:sym typeface="Hanken Grotesk"/>
              </a:defRPr>
            </a:lvl9pPr>
          </a:lstStyle>
          <a:p/>
        </p:txBody>
      </p:sp>
      <p:sp>
        <p:nvSpPr>
          <p:cNvPr id="207" name="Google Shape;207;p13"/>
          <p:cNvSpPr txBox="1"/>
          <p:nvPr>
            <p:ph idx="2" type="title"/>
          </p:nvPr>
        </p:nvSpPr>
        <p:spPr>
          <a:xfrm>
            <a:off x="5723951" y="131799"/>
            <a:ext cx="14403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Font typeface="Hanken Grotesk"/>
              <a:buNone/>
              <a:defRPr sz="1200">
                <a:latin typeface="Hanken Grotesk"/>
                <a:ea typeface="Hanken Grotesk"/>
                <a:cs typeface="Hanken Grotesk"/>
                <a:sym typeface="Hanken Grotesk"/>
              </a:defRPr>
            </a:lvl1pPr>
            <a:lvl2pPr lvl="1" algn="ctr">
              <a:spcBef>
                <a:spcPts val="0"/>
              </a:spcBef>
              <a:spcAft>
                <a:spcPts val="0"/>
              </a:spcAft>
              <a:buSzPts val="1200"/>
              <a:buFont typeface="Hanken Grotesk"/>
              <a:buNone/>
              <a:defRPr sz="1200">
                <a:latin typeface="Hanken Grotesk"/>
                <a:ea typeface="Hanken Grotesk"/>
                <a:cs typeface="Hanken Grotesk"/>
                <a:sym typeface="Hanken Grotesk"/>
              </a:defRPr>
            </a:lvl2pPr>
            <a:lvl3pPr lvl="2" algn="ctr">
              <a:spcBef>
                <a:spcPts val="0"/>
              </a:spcBef>
              <a:spcAft>
                <a:spcPts val="0"/>
              </a:spcAft>
              <a:buSzPts val="1200"/>
              <a:buFont typeface="Hanken Grotesk"/>
              <a:buNone/>
              <a:defRPr sz="1200">
                <a:latin typeface="Hanken Grotesk"/>
                <a:ea typeface="Hanken Grotesk"/>
                <a:cs typeface="Hanken Grotesk"/>
                <a:sym typeface="Hanken Grotesk"/>
              </a:defRPr>
            </a:lvl3pPr>
            <a:lvl4pPr lvl="3" algn="ctr">
              <a:spcBef>
                <a:spcPts val="0"/>
              </a:spcBef>
              <a:spcAft>
                <a:spcPts val="0"/>
              </a:spcAft>
              <a:buSzPts val="1200"/>
              <a:buFont typeface="Hanken Grotesk"/>
              <a:buNone/>
              <a:defRPr sz="1200">
                <a:latin typeface="Hanken Grotesk"/>
                <a:ea typeface="Hanken Grotesk"/>
                <a:cs typeface="Hanken Grotesk"/>
                <a:sym typeface="Hanken Grotesk"/>
              </a:defRPr>
            </a:lvl4pPr>
            <a:lvl5pPr lvl="4" algn="ctr">
              <a:spcBef>
                <a:spcPts val="0"/>
              </a:spcBef>
              <a:spcAft>
                <a:spcPts val="0"/>
              </a:spcAft>
              <a:buSzPts val="1200"/>
              <a:buFont typeface="Hanken Grotesk"/>
              <a:buNone/>
              <a:defRPr sz="1200">
                <a:latin typeface="Hanken Grotesk"/>
                <a:ea typeface="Hanken Grotesk"/>
                <a:cs typeface="Hanken Grotesk"/>
                <a:sym typeface="Hanken Grotesk"/>
              </a:defRPr>
            </a:lvl5pPr>
            <a:lvl6pPr lvl="5" algn="ctr">
              <a:spcBef>
                <a:spcPts val="0"/>
              </a:spcBef>
              <a:spcAft>
                <a:spcPts val="0"/>
              </a:spcAft>
              <a:buSzPts val="1200"/>
              <a:buFont typeface="Hanken Grotesk"/>
              <a:buNone/>
              <a:defRPr sz="1200">
                <a:latin typeface="Hanken Grotesk"/>
                <a:ea typeface="Hanken Grotesk"/>
                <a:cs typeface="Hanken Grotesk"/>
                <a:sym typeface="Hanken Grotesk"/>
              </a:defRPr>
            </a:lvl6pPr>
            <a:lvl7pPr lvl="6" algn="ctr">
              <a:spcBef>
                <a:spcPts val="0"/>
              </a:spcBef>
              <a:spcAft>
                <a:spcPts val="0"/>
              </a:spcAft>
              <a:buSzPts val="1200"/>
              <a:buFont typeface="Hanken Grotesk"/>
              <a:buNone/>
              <a:defRPr sz="1200">
                <a:latin typeface="Hanken Grotesk"/>
                <a:ea typeface="Hanken Grotesk"/>
                <a:cs typeface="Hanken Grotesk"/>
                <a:sym typeface="Hanken Grotesk"/>
              </a:defRPr>
            </a:lvl7pPr>
            <a:lvl8pPr lvl="7" algn="ctr">
              <a:spcBef>
                <a:spcPts val="0"/>
              </a:spcBef>
              <a:spcAft>
                <a:spcPts val="0"/>
              </a:spcAft>
              <a:buSzPts val="1200"/>
              <a:buFont typeface="Hanken Grotesk"/>
              <a:buNone/>
              <a:defRPr sz="1200">
                <a:latin typeface="Hanken Grotesk"/>
                <a:ea typeface="Hanken Grotesk"/>
                <a:cs typeface="Hanken Grotesk"/>
                <a:sym typeface="Hanken Grotesk"/>
              </a:defRPr>
            </a:lvl8pPr>
            <a:lvl9pPr lvl="8" algn="ctr">
              <a:spcBef>
                <a:spcPts val="0"/>
              </a:spcBef>
              <a:spcAft>
                <a:spcPts val="0"/>
              </a:spcAft>
              <a:buSzPts val="1200"/>
              <a:buFont typeface="Hanken Grotesk"/>
              <a:buNone/>
              <a:defRPr sz="1200">
                <a:latin typeface="Hanken Grotesk"/>
                <a:ea typeface="Hanken Grotesk"/>
                <a:cs typeface="Hanken Grotesk"/>
                <a:sym typeface="Hanken Grotesk"/>
              </a:defRPr>
            </a:lvl9pPr>
          </a:lstStyle>
          <a:p/>
        </p:txBody>
      </p:sp>
      <p:sp>
        <p:nvSpPr>
          <p:cNvPr id="208" name="Google Shape;208;p13"/>
          <p:cNvSpPr txBox="1"/>
          <p:nvPr>
            <p:ph idx="3" type="title"/>
          </p:nvPr>
        </p:nvSpPr>
        <p:spPr>
          <a:xfrm>
            <a:off x="1314610" y="131799"/>
            <a:ext cx="14400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Font typeface="Hanken Grotesk"/>
              <a:buNone/>
              <a:defRPr sz="1200">
                <a:latin typeface="Hanken Grotesk"/>
                <a:ea typeface="Hanken Grotesk"/>
                <a:cs typeface="Hanken Grotesk"/>
                <a:sym typeface="Hanken Grotesk"/>
              </a:defRPr>
            </a:lvl1pPr>
            <a:lvl2pPr lvl="1" algn="ctr">
              <a:spcBef>
                <a:spcPts val="0"/>
              </a:spcBef>
              <a:spcAft>
                <a:spcPts val="0"/>
              </a:spcAft>
              <a:buSzPts val="1200"/>
              <a:buFont typeface="Hanken Grotesk"/>
              <a:buNone/>
              <a:defRPr sz="1200">
                <a:latin typeface="Hanken Grotesk"/>
                <a:ea typeface="Hanken Grotesk"/>
                <a:cs typeface="Hanken Grotesk"/>
                <a:sym typeface="Hanken Grotesk"/>
              </a:defRPr>
            </a:lvl2pPr>
            <a:lvl3pPr lvl="2" algn="ctr">
              <a:spcBef>
                <a:spcPts val="0"/>
              </a:spcBef>
              <a:spcAft>
                <a:spcPts val="0"/>
              </a:spcAft>
              <a:buSzPts val="1200"/>
              <a:buFont typeface="Hanken Grotesk"/>
              <a:buNone/>
              <a:defRPr sz="1200">
                <a:latin typeface="Hanken Grotesk"/>
                <a:ea typeface="Hanken Grotesk"/>
                <a:cs typeface="Hanken Grotesk"/>
                <a:sym typeface="Hanken Grotesk"/>
              </a:defRPr>
            </a:lvl3pPr>
            <a:lvl4pPr lvl="3" algn="ctr">
              <a:spcBef>
                <a:spcPts val="0"/>
              </a:spcBef>
              <a:spcAft>
                <a:spcPts val="0"/>
              </a:spcAft>
              <a:buSzPts val="1200"/>
              <a:buFont typeface="Hanken Grotesk"/>
              <a:buNone/>
              <a:defRPr sz="1200">
                <a:latin typeface="Hanken Grotesk"/>
                <a:ea typeface="Hanken Grotesk"/>
                <a:cs typeface="Hanken Grotesk"/>
                <a:sym typeface="Hanken Grotesk"/>
              </a:defRPr>
            </a:lvl4pPr>
            <a:lvl5pPr lvl="4" algn="ctr">
              <a:spcBef>
                <a:spcPts val="0"/>
              </a:spcBef>
              <a:spcAft>
                <a:spcPts val="0"/>
              </a:spcAft>
              <a:buSzPts val="1200"/>
              <a:buFont typeface="Hanken Grotesk"/>
              <a:buNone/>
              <a:defRPr sz="1200">
                <a:latin typeface="Hanken Grotesk"/>
                <a:ea typeface="Hanken Grotesk"/>
                <a:cs typeface="Hanken Grotesk"/>
                <a:sym typeface="Hanken Grotesk"/>
              </a:defRPr>
            </a:lvl5pPr>
            <a:lvl6pPr lvl="5" algn="ctr">
              <a:spcBef>
                <a:spcPts val="0"/>
              </a:spcBef>
              <a:spcAft>
                <a:spcPts val="0"/>
              </a:spcAft>
              <a:buSzPts val="1200"/>
              <a:buFont typeface="Hanken Grotesk"/>
              <a:buNone/>
              <a:defRPr sz="1200">
                <a:latin typeface="Hanken Grotesk"/>
                <a:ea typeface="Hanken Grotesk"/>
                <a:cs typeface="Hanken Grotesk"/>
                <a:sym typeface="Hanken Grotesk"/>
              </a:defRPr>
            </a:lvl6pPr>
            <a:lvl7pPr lvl="6" algn="ctr">
              <a:spcBef>
                <a:spcPts val="0"/>
              </a:spcBef>
              <a:spcAft>
                <a:spcPts val="0"/>
              </a:spcAft>
              <a:buSzPts val="1200"/>
              <a:buFont typeface="Hanken Grotesk"/>
              <a:buNone/>
              <a:defRPr sz="1200">
                <a:latin typeface="Hanken Grotesk"/>
                <a:ea typeface="Hanken Grotesk"/>
                <a:cs typeface="Hanken Grotesk"/>
                <a:sym typeface="Hanken Grotesk"/>
              </a:defRPr>
            </a:lvl7pPr>
            <a:lvl8pPr lvl="7" algn="ctr">
              <a:spcBef>
                <a:spcPts val="0"/>
              </a:spcBef>
              <a:spcAft>
                <a:spcPts val="0"/>
              </a:spcAft>
              <a:buSzPts val="1200"/>
              <a:buFont typeface="Hanken Grotesk"/>
              <a:buNone/>
              <a:defRPr sz="1200">
                <a:latin typeface="Hanken Grotesk"/>
                <a:ea typeface="Hanken Grotesk"/>
                <a:cs typeface="Hanken Grotesk"/>
                <a:sym typeface="Hanken Grotesk"/>
              </a:defRPr>
            </a:lvl8pPr>
            <a:lvl9pPr lvl="8" algn="ctr">
              <a:spcBef>
                <a:spcPts val="0"/>
              </a:spcBef>
              <a:spcAft>
                <a:spcPts val="0"/>
              </a:spcAft>
              <a:buSzPts val="1200"/>
              <a:buFont typeface="Hanken Grotesk"/>
              <a:buNone/>
              <a:defRPr sz="1200">
                <a:latin typeface="Hanken Grotesk"/>
                <a:ea typeface="Hanken Grotesk"/>
                <a:cs typeface="Hanken Grotesk"/>
                <a:sym typeface="Hanken Grotesk"/>
              </a:defRPr>
            </a:lvl9pPr>
          </a:lstStyle>
          <a:p/>
        </p:txBody>
      </p:sp>
      <p:sp>
        <p:nvSpPr>
          <p:cNvPr id="209" name="Google Shape;209;p13"/>
          <p:cNvSpPr txBox="1"/>
          <p:nvPr>
            <p:ph idx="4" type="title"/>
          </p:nvPr>
        </p:nvSpPr>
        <p:spPr>
          <a:xfrm>
            <a:off x="2777959" y="131799"/>
            <a:ext cx="14400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Font typeface="Hanken Grotesk"/>
              <a:buNone/>
              <a:defRPr sz="1200">
                <a:latin typeface="Hanken Grotesk"/>
                <a:ea typeface="Hanken Grotesk"/>
                <a:cs typeface="Hanken Grotesk"/>
                <a:sym typeface="Hanken Grotesk"/>
              </a:defRPr>
            </a:lvl1pPr>
            <a:lvl2pPr lvl="1" algn="ctr">
              <a:spcBef>
                <a:spcPts val="0"/>
              </a:spcBef>
              <a:spcAft>
                <a:spcPts val="0"/>
              </a:spcAft>
              <a:buSzPts val="1200"/>
              <a:buFont typeface="Hanken Grotesk"/>
              <a:buNone/>
              <a:defRPr sz="1200">
                <a:latin typeface="Hanken Grotesk"/>
                <a:ea typeface="Hanken Grotesk"/>
                <a:cs typeface="Hanken Grotesk"/>
                <a:sym typeface="Hanken Grotesk"/>
              </a:defRPr>
            </a:lvl2pPr>
            <a:lvl3pPr lvl="2" algn="ctr">
              <a:spcBef>
                <a:spcPts val="0"/>
              </a:spcBef>
              <a:spcAft>
                <a:spcPts val="0"/>
              </a:spcAft>
              <a:buSzPts val="1200"/>
              <a:buFont typeface="Hanken Grotesk"/>
              <a:buNone/>
              <a:defRPr sz="1200">
                <a:latin typeface="Hanken Grotesk"/>
                <a:ea typeface="Hanken Grotesk"/>
                <a:cs typeface="Hanken Grotesk"/>
                <a:sym typeface="Hanken Grotesk"/>
              </a:defRPr>
            </a:lvl3pPr>
            <a:lvl4pPr lvl="3" algn="ctr">
              <a:spcBef>
                <a:spcPts val="0"/>
              </a:spcBef>
              <a:spcAft>
                <a:spcPts val="0"/>
              </a:spcAft>
              <a:buSzPts val="1200"/>
              <a:buFont typeface="Hanken Grotesk"/>
              <a:buNone/>
              <a:defRPr sz="1200">
                <a:latin typeface="Hanken Grotesk"/>
                <a:ea typeface="Hanken Grotesk"/>
                <a:cs typeface="Hanken Grotesk"/>
                <a:sym typeface="Hanken Grotesk"/>
              </a:defRPr>
            </a:lvl4pPr>
            <a:lvl5pPr lvl="4" algn="ctr">
              <a:spcBef>
                <a:spcPts val="0"/>
              </a:spcBef>
              <a:spcAft>
                <a:spcPts val="0"/>
              </a:spcAft>
              <a:buSzPts val="1200"/>
              <a:buFont typeface="Hanken Grotesk"/>
              <a:buNone/>
              <a:defRPr sz="1200">
                <a:latin typeface="Hanken Grotesk"/>
                <a:ea typeface="Hanken Grotesk"/>
                <a:cs typeface="Hanken Grotesk"/>
                <a:sym typeface="Hanken Grotesk"/>
              </a:defRPr>
            </a:lvl5pPr>
            <a:lvl6pPr lvl="5" algn="ctr">
              <a:spcBef>
                <a:spcPts val="0"/>
              </a:spcBef>
              <a:spcAft>
                <a:spcPts val="0"/>
              </a:spcAft>
              <a:buSzPts val="1200"/>
              <a:buFont typeface="Hanken Grotesk"/>
              <a:buNone/>
              <a:defRPr sz="1200">
                <a:latin typeface="Hanken Grotesk"/>
                <a:ea typeface="Hanken Grotesk"/>
                <a:cs typeface="Hanken Grotesk"/>
                <a:sym typeface="Hanken Grotesk"/>
              </a:defRPr>
            </a:lvl6pPr>
            <a:lvl7pPr lvl="6" algn="ctr">
              <a:spcBef>
                <a:spcPts val="0"/>
              </a:spcBef>
              <a:spcAft>
                <a:spcPts val="0"/>
              </a:spcAft>
              <a:buSzPts val="1200"/>
              <a:buFont typeface="Hanken Grotesk"/>
              <a:buNone/>
              <a:defRPr sz="1200">
                <a:latin typeface="Hanken Grotesk"/>
                <a:ea typeface="Hanken Grotesk"/>
                <a:cs typeface="Hanken Grotesk"/>
                <a:sym typeface="Hanken Grotesk"/>
              </a:defRPr>
            </a:lvl7pPr>
            <a:lvl8pPr lvl="7" algn="ctr">
              <a:spcBef>
                <a:spcPts val="0"/>
              </a:spcBef>
              <a:spcAft>
                <a:spcPts val="0"/>
              </a:spcAft>
              <a:buSzPts val="1200"/>
              <a:buFont typeface="Hanken Grotesk"/>
              <a:buNone/>
              <a:defRPr sz="1200">
                <a:latin typeface="Hanken Grotesk"/>
                <a:ea typeface="Hanken Grotesk"/>
                <a:cs typeface="Hanken Grotesk"/>
                <a:sym typeface="Hanken Grotesk"/>
              </a:defRPr>
            </a:lvl8pPr>
            <a:lvl9pPr lvl="8" algn="ctr">
              <a:spcBef>
                <a:spcPts val="0"/>
              </a:spcBef>
              <a:spcAft>
                <a:spcPts val="0"/>
              </a:spcAft>
              <a:buSzPts val="1200"/>
              <a:buFont typeface="Hanken Grotesk"/>
              <a:buNone/>
              <a:defRPr sz="1200">
                <a:latin typeface="Hanken Grotesk"/>
                <a:ea typeface="Hanken Grotesk"/>
                <a:cs typeface="Hanken Grotesk"/>
                <a:sym typeface="Hanken Grotesk"/>
              </a:defRPr>
            </a:lvl9pPr>
          </a:lstStyle>
          <a:p/>
        </p:txBody>
      </p:sp>
      <p:sp>
        <p:nvSpPr>
          <p:cNvPr id="210" name="Google Shape;210;p13"/>
          <p:cNvSpPr txBox="1"/>
          <p:nvPr>
            <p:ph idx="5" type="title"/>
          </p:nvPr>
        </p:nvSpPr>
        <p:spPr>
          <a:xfrm>
            <a:off x="596525" y="753313"/>
            <a:ext cx="7062000" cy="615900"/>
          </a:xfrm>
          <a:prstGeom prst="rect">
            <a:avLst/>
          </a:prstGeom>
        </p:spPr>
        <p:txBody>
          <a:bodyPr anchorCtr="0" anchor="t" bIns="91425" lIns="91425" spcFirstLastPara="1" rIns="91425" wrap="square" tIns="0">
            <a:normAutofit/>
          </a:bodyPr>
          <a:lstStyle>
            <a:lvl1pPr lvl="0">
              <a:spcBef>
                <a:spcPts val="0"/>
              </a:spcBef>
              <a:spcAft>
                <a:spcPts val="0"/>
              </a:spcAft>
              <a:buSzPts val="2800"/>
              <a:buNone/>
              <a:defRPr sz="4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1" name="Google Shape;211;p13"/>
          <p:cNvSpPr txBox="1"/>
          <p:nvPr>
            <p:ph idx="1" type="subTitle"/>
          </p:nvPr>
        </p:nvSpPr>
        <p:spPr>
          <a:xfrm>
            <a:off x="1950863" y="1724125"/>
            <a:ext cx="1771200" cy="396000"/>
          </a:xfrm>
          <a:prstGeom prst="rect">
            <a:avLst/>
          </a:prstGeom>
        </p:spPr>
        <p:txBody>
          <a:bodyPr anchorCtr="0" anchor="t" bIns="90000" lIns="180000" spcFirstLastPara="1" rIns="0" wrap="square" tIns="90000">
            <a:normAutofit/>
          </a:bodyPr>
          <a:lstStyle>
            <a:lvl1pPr lvl="0">
              <a:spcBef>
                <a:spcPts val="0"/>
              </a:spcBef>
              <a:spcAft>
                <a:spcPts val="0"/>
              </a:spcAft>
              <a:buClr>
                <a:schemeClr val="dk1"/>
              </a:buClr>
              <a:buSzPts val="1400"/>
              <a:buFont typeface="Hanken Grotesk"/>
              <a:buNone/>
              <a:defRPr b="1"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2" name="Google Shape;212;p13"/>
          <p:cNvSpPr txBox="1"/>
          <p:nvPr>
            <p:ph idx="6" type="subTitle"/>
          </p:nvPr>
        </p:nvSpPr>
        <p:spPr>
          <a:xfrm>
            <a:off x="3726825" y="1724125"/>
            <a:ext cx="1771200" cy="396000"/>
          </a:xfrm>
          <a:prstGeom prst="rect">
            <a:avLst/>
          </a:prstGeom>
        </p:spPr>
        <p:txBody>
          <a:bodyPr anchorCtr="0" anchor="t" bIns="90000" lIns="180000" spcFirstLastPara="1" rIns="0" wrap="square" tIns="90000">
            <a:normAutofit/>
          </a:bodyPr>
          <a:lstStyle>
            <a:lvl1pPr lvl="0">
              <a:spcBef>
                <a:spcPts val="0"/>
              </a:spcBef>
              <a:spcAft>
                <a:spcPts val="0"/>
              </a:spcAft>
              <a:buClr>
                <a:schemeClr val="dk1"/>
              </a:buClr>
              <a:buSzPts val="1400"/>
              <a:buFont typeface="Hanken Grotesk"/>
              <a:buNone/>
              <a:defRPr b="1"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3" name="Google Shape;213;p13"/>
          <p:cNvSpPr txBox="1"/>
          <p:nvPr>
            <p:ph idx="7" type="subTitle"/>
          </p:nvPr>
        </p:nvSpPr>
        <p:spPr>
          <a:xfrm>
            <a:off x="5503900" y="1724125"/>
            <a:ext cx="1771200" cy="396000"/>
          </a:xfrm>
          <a:prstGeom prst="rect">
            <a:avLst/>
          </a:prstGeom>
        </p:spPr>
        <p:txBody>
          <a:bodyPr anchorCtr="0" anchor="t" bIns="90000" lIns="180000" spcFirstLastPara="1" rIns="0" wrap="square" tIns="90000">
            <a:normAutofit/>
          </a:bodyPr>
          <a:lstStyle>
            <a:lvl1pPr lvl="0">
              <a:spcBef>
                <a:spcPts val="0"/>
              </a:spcBef>
              <a:spcAft>
                <a:spcPts val="0"/>
              </a:spcAft>
              <a:buClr>
                <a:schemeClr val="dk1"/>
              </a:buClr>
              <a:buSzPts val="1400"/>
              <a:buFont typeface="Hanken Grotesk"/>
              <a:buNone/>
              <a:defRPr b="1"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4" name="Google Shape;214;p13"/>
          <p:cNvSpPr txBox="1"/>
          <p:nvPr>
            <p:ph idx="8" type="subTitle"/>
          </p:nvPr>
        </p:nvSpPr>
        <p:spPr>
          <a:xfrm>
            <a:off x="7282625" y="1724120"/>
            <a:ext cx="1771200" cy="396000"/>
          </a:xfrm>
          <a:prstGeom prst="rect">
            <a:avLst/>
          </a:prstGeom>
        </p:spPr>
        <p:txBody>
          <a:bodyPr anchorCtr="0" anchor="t" bIns="90000" lIns="180000" spcFirstLastPara="1" rIns="0" wrap="square" tIns="90000">
            <a:normAutofit/>
          </a:bodyPr>
          <a:lstStyle>
            <a:lvl1pPr lvl="0">
              <a:spcBef>
                <a:spcPts val="0"/>
              </a:spcBef>
              <a:spcAft>
                <a:spcPts val="0"/>
              </a:spcAft>
              <a:buClr>
                <a:schemeClr val="dk1"/>
              </a:buClr>
              <a:buSzPts val="1400"/>
              <a:buFont typeface="Hanken Grotesk"/>
              <a:buNone/>
              <a:defRPr b="1"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5" name="Google Shape;215;p13"/>
          <p:cNvSpPr txBox="1"/>
          <p:nvPr>
            <p:ph idx="9" type="subTitle"/>
          </p:nvPr>
        </p:nvSpPr>
        <p:spPr>
          <a:xfrm>
            <a:off x="337750" y="4207225"/>
            <a:ext cx="1339200" cy="154800"/>
          </a:xfrm>
          <a:prstGeom prst="rect">
            <a:avLst/>
          </a:prstGeom>
        </p:spPr>
        <p:txBody>
          <a:bodyPr anchorCtr="0" anchor="t" bIns="0" lIns="0" spcFirstLastPara="1" rIns="0" wrap="square" tIns="0">
            <a:normAutofit/>
          </a:bodyPr>
          <a:lstStyle>
            <a:lvl1pPr lvl="0" algn="ctr">
              <a:spcBef>
                <a:spcPts val="0"/>
              </a:spcBef>
              <a:spcAft>
                <a:spcPts val="0"/>
              </a:spcAft>
              <a:buClr>
                <a:schemeClr val="dk1"/>
              </a:buClr>
              <a:buSzPts val="1000"/>
              <a:buFont typeface="Hanken Grotesk"/>
              <a:buNone/>
              <a:defRPr/>
            </a:lvl1pPr>
            <a:lvl2pPr lvl="1" algn="ctr">
              <a:spcBef>
                <a:spcPts val="0"/>
              </a:spcBef>
              <a:spcAft>
                <a:spcPts val="0"/>
              </a:spcAft>
              <a:buSzPts val="1000"/>
              <a:buFont typeface="Hanken Grotesk"/>
              <a:buNone/>
              <a:defRPr/>
            </a:lvl2pPr>
            <a:lvl3pPr lvl="2" algn="ctr">
              <a:spcBef>
                <a:spcPts val="0"/>
              </a:spcBef>
              <a:spcAft>
                <a:spcPts val="0"/>
              </a:spcAft>
              <a:buSzPts val="1000"/>
              <a:buFont typeface="Hanken Grotesk"/>
              <a:buNone/>
              <a:defRPr/>
            </a:lvl3pPr>
            <a:lvl4pPr lvl="3" algn="ctr">
              <a:spcBef>
                <a:spcPts val="0"/>
              </a:spcBef>
              <a:spcAft>
                <a:spcPts val="0"/>
              </a:spcAft>
              <a:buSzPts val="1000"/>
              <a:buFont typeface="Hanken Grotesk"/>
              <a:buNone/>
              <a:defRPr/>
            </a:lvl4pPr>
            <a:lvl5pPr lvl="4" algn="ctr">
              <a:spcBef>
                <a:spcPts val="0"/>
              </a:spcBef>
              <a:spcAft>
                <a:spcPts val="0"/>
              </a:spcAft>
              <a:buSzPts val="1000"/>
              <a:buFont typeface="Hanken Grotesk"/>
              <a:buNone/>
              <a:defRPr/>
            </a:lvl5pPr>
            <a:lvl6pPr lvl="5" algn="ctr">
              <a:spcBef>
                <a:spcPts val="0"/>
              </a:spcBef>
              <a:spcAft>
                <a:spcPts val="0"/>
              </a:spcAft>
              <a:buSzPts val="1000"/>
              <a:buFont typeface="Hanken Grotesk"/>
              <a:buNone/>
              <a:defRPr/>
            </a:lvl6pPr>
            <a:lvl7pPr lvl="6" algn="ctr">
              <a:spcBef>
                <a:spcPts val="0"/>
              </a:spcBef>
              <a:spcAft>
                <a:spcPts val="0"/>
              </a:spcAft>
              <a:buSzPts val="1000"/>
              <a:buFont typeface="Hanken Grotesk"/>
              <a:buNone/>
              <a:defRPr/>
            </a:lvl7pPr>
            <a:lvl8pPr lvl="7" algn="ctr">
              <a:spcBef>
                <a:spcPts val="0"/>
              </a:spcBef>
              <a:spcAft>
                <a:spcPts val="0"/>
              </a:spcAft>
              <a:buSzPts val="1000"/>
              <a:buFont typeface="Hanken Grotesk"/>
              <a:buNone/>
              <a:defRPr/>
            </a:lvl8pPr>
            <a:lvl9pPr lvl="8" algn="ctr">
              <a:spcBef>
                <a:spcPts val="0"/>
              </a:spcBef>
              <a:spcAft>
                <a:spcPts val="0"/>
              </a:spcAft>
              <a:buSzPts val="1000"/>
              <a:buFont typeface="Hanken Grotesk"/>
              <a:buNone/>
              <a:defRPr/>
            </a:lvl9pPr>
          </a:lstStyle>
          <a:p/>
        </p:txBody>
      </p:sp>
      <p:sp>
        <p:nvSpPr>
          <p:cNvPr id="216" name="Google Shape;216;p13"/>
          <p:cNvSpPr txBox="1"/>
          <p:nvPr>
            <p:ph idx="13" type="subTitle"/>
          </p:nvPr>
        </p:nvSpPr>
        <p:spPr>
          <a:xfrm>
            <a:off x="337750" y="3737375"/>
            <a:ext cx="1339200" cy="154800"/>
          </a:xfrm>
          <a:prstGeom prst="rect">
            <a:avLst/>
          </a:prstGeom>
        </p:spPr>
        <p:txBody>
          <a:bodyPr anchorCtr="0" anchor="t" bIns="0" lIns="0" spcFirstLastPara="1" rIns="0" wrap="square" tIns="0">
            <a:normAutofit/>
          </a:bodyPr>
          <a:lstStyle>
            <a:lvl1pPr lvl="0" algn="ctr">
              <a:spcBef>
                <a:spcPts val="0"/>
              </a:spcBef>
              <a:spcAft>
                <a:spcPts val="0"/>
              </a:spcAft>
              <a:buClr>
                <a:schemeClr val="dk1"/>
              </a:buClr>
              <a:buSzPts val="1000"/>
              <a:buFont typeface="Hanken Grotesk"/>
              <a:buNone/>
              <a:defRPr/>
            </a:lvl1pPr>
            <a:lvl2pPr lvl="1" algn="ctr">
              <a:spcBef>
                <a:spcPts val="0"/>
              </a:spcBef>
              <a:spcAft>
                <a:spcPts val="0"/>
              </a:spcAft>
              <a:buSzPts val="1000"/>
              <a:buFont typeface="Hanken Grotesk"/>
              <a:buNone/>
              <a:defRPr/>
            </a:lvl2pPr>
            <a:lvl3pPr lvl="2" algn="ctr">
              <a:spcBef>
                <a:spcPts val="0"/>
              </a:spcBef>
              <a:spcAft>
                <a:spcPts val="0"/>
              </a:spcAft>
              <a:buSzPts val="1000"/>
              <a:buFont typeface="Hanken Grotesk"/>
              <a:buNone/>
              <a:defRPr/>
            </a:lvl3pPr>
            <a:lvl4pPr lvl="3" algn="ctr">
              <a:spcBef>
                <a:spcPts val="0"/>
              </a:spcBef>
              <a:spcAft>
                <a:spcPts val="0"/>
              </a:spcAft>
              <a:buSzPts val="1000"/>
              <a:buFont typeface="Hanken Grotesk"/>
              <a:buNone/>
              <a:defRPr/>
            </a:lvl4pPr>
            <a:lvl5pPr lvl="4" algn="ctr">
              <a:spcBef>
                <a:spcPts val="0"/>
              </a:spcBef>
              <a:spcAft>
                <a:spcPts val="0"/>
              </a:spcAft>
              <a:buSzPts val="1000"/>
              <a:buFont typeface="Hanken Grotesk"/>
              <a:buNone/>
              <a:defRPr/>
            </a:lvl5pPr>
            <a:lvl6pPr lvl="5" algn="ctr">
              <a:spcBef>
                <a:spcPts val="0"/>
              </a:spcBef>
              <a:spcAft>
                <a:spcPts val="0"/>
              </a:spcAft>
              <a:buSzPts val="1000"/>
              <a:buFont typeface="Hanken Grotesk"/>
              <a:buNone/>
              <a:defRPr/>
            </a:lvl6pPr>
            <a:lvl7pPr lvl="6" algn="ctr">
              <a:spcBef>
                <a:spcPts val="0"/>
              </a:spcBef>
              <a:spcAft>
                <a:spcPts val="0"/>
              </a:spcAft>
              <a:buSzPts val="1000"/>
              <a:buFont typeface="Hanken Grotesk"/>
              <a:buNone/>
              <a:defRPr/>
            </a:lvl7pPr>
            <a:lvl8pPr lvl="7" algn="ctr">
              <a:spcBef>
                <a:spcPts val="0"/>
              </a:spcBef>
              <a:spcAft>
                <a:spcPts val="0"/>
              </a:spcAft>
              <a:buSzPts val="1000"/>
              <a:buFont typeface="Hanken Grotesk"/>
              <a:buNone/>
              <a:defRPr/>
            </a:lvl8pPr>
            <a:lvl9pPr lvl="8" algn="ctr">
              <a:spcBef>
                <a:spcPts val="0"/>
              </a:spcBef>
              <a:spcAft>
                <a:spcPts val="0"/>
              </a:spcAft>
              <a:buSzPts val="1000"/>
              <a:buFont typeface="Hanken Grotesk"/>
              <a:buNone/>
              <a:defRPr/>
            </a:lvl9pPr>
          </a:lstStyle>
          <a:p/>
        </p:txBody>
      </p:sp>
      <p:sp>
        <p:nvSpPr>
          <p:cNvPr id="217" name="Google Shape;217;p13"/>
          <p:cNvSpPr txBox="1"/>
          <p:nvPr>
            <p:ph idx="14" type="subTitle"/>
          </p:nvPr>
        </p:nvSpPr>
        <p:spPr>
          <a:xfrm>
            <a:off x="337750" y="3247775"/>
            <a:ext cx="1339200" cy="154800"/>
          </a:xfrm>
          <a:prstGeom prst="rect">
            <a:avLst/>
          </a:prstGeom>
        </p:spPr>
        <p:txBody>
          <a:bodyPr anchorCtr="0" anchor="t" bIns="0" lIns="0" spcFirstLastPara="1" rIns="0" wrap="square" tIns="0">
            <a:normAutofit/>
          </a:bodyPr>
          <a:lstStyle>
            <a:lvl1pPr lvl="0" algn="ctr">
              <a:spcBef>
                <a:spcPts val="0"/>
              </a:spcBef>
              <a:spcAft>
                <a:spcPts val="0"/>
              </a:spcAft>
              <a:buClr>
                <a:schemeClr val="dk1"/>
              </a:buClr>
              <a:buSzPts val="1000"/>
              <a:buFont typeface="Hanken Grotesk"/>
              <a:buNone/>
              <a:defRPr/>
            </a:lvl1pPr>
            <a:lvl2pPr lvl="1" algn="ctr">
              <a:spcBef>
                <a:spcPts val="0"/>
              </a:spcBef>
              <a:spcAft>
                <a:spcPts val="0"/>
              </a:spcAft>
              <a:buSzPts val="1000"/>
              <a:buFont typeface="Hanken Grotesk"/>
              <a:buNone/>
              <a:defRPr/>
            </a:lvl2pPr>
            <a:lvl3pPr lvl="2" algn="ctr">
              <a:spcBef>
                <a:spcPts val="0"/>
              </a:spcBef>
              <a:spcAft>
                <a:spcPts val="0"/>
              </a:spcAft>
              <a:buSzPts val="1000"/>
              <a:buFont typeface="Hanken Grotesk"/>
              <a:buNone/>
              <a:defRPr/>
            </a:lvl3pPr>
            <a:lvl4pPr lvl="3" algn="ctr">
              <a:spcBef>
                <a:spcPts val="0"/>
              </a:spcBef>
              <a:spcAft>
                <a:spcPts val="0"/>
              </a:spcAft>
              <a:buSzPts val="1000"/>
              <a:buFont typeface="Hanken Grotesk"/>
              <a:buNone/>
              <a:defRPr/>
            </a:lvl4pPr>
            <a:lvl5pPr lvl="4" algn="ctr">
              <a:spcBef>
                <a:spcPts val="0"/>
              </a:spcBef>
              <a:spcAft>
                <a:spcPts val="0"/>
              </a:spcAft>
              <a:buSzPts val="1000"/>
              <a:buFont typeface="Hanken Grotesk"/>
              <a:buNone/>
              <a:defRPr/>
            </a:lvl5pPr>
            <a:lvl6pPr lvl="5" algn="ctr">
              <a:spcBef>
                <a:spcPts val="0"/>
              </a:spcBef>
              <a:spcAft>
                <a:spcPts val="0"/>
              </a:spcAft>
              <a:buSzPts val="1000"/>
              <a:buFont typeface="Hanken Grotesk"/>
              <a:buNone/>
              <a:defRPr/>
            </a:lvl6pPr>
            <a:lvl7pPr lvl="6" algn="ctr">
              <a:spcBef>
                <a:spcPts val="0"/>
              </a:spcBef>
              <a:spcAft>
                <a:spcPts val="0"/>
              </a:spcAft>
              <a:buSzPts val="1000"/>
              <a:buFont typeface="Hanken Grotesk"/>
              <a:buNone/>
              <a:defRPr/>
            </a:lvl7pPr>
            <a:lvl8pPr lvl="7" algn="ctr">
              <a:spcBef>
                <a:spcPts val="0"/>
              </a:spcBef>
              <a:spcAft>
                <a:spcPts val="0"/>
              </a:spcAft>
              <a:buSzPts val="1000"/>
              <a:buFont typeface="Hanken Grotesk"/>
              <a:buNone/>
              <a:defRPr/>
            </a:lvl8pPr>
            <a:lvl9pPr lvl="8" algn="ctr">
              <a:spcBef>
                <a:spcPts val="0"/>
              </a:spcBef>
              <a:spcAft>
                <a:spcPts val="0"/>
              </a:spcAft>
              <a:buSzPts val="1000"/>
              <a:buFont typeface="Hanken Grotesk"/>
              <a:buNone/>
              <a:defRPr/>
            </a:lvl9pPr>
          </a:lstStyle>
          <a:p/>
        </p:txBody>
      </p:sp>
      <p:sp>
        <p:nvSpPr>
          <p:cNvPr id="218" name="Google Shape;218;p13"/>
          <p:cNvSpPr txBox="1"/>
          <p:nvPr>
            <p:ph idx="15" type="subTitle"/>
          </p:nvPr>
        </p:nvSpPr>
        <p:spPr>
          <a:xfrm>
            <a:off x="337750" y="2758175"/>
            <a:ext cx="1339200" cy="154800"/>
          </a:xfrm>
          <a:prstGeom prst="rect">
            <a:avLst/>
          </a:prstGeom>
        </p:spPr>
        <p:txBody>
          <a:bodyPr anchorCtr="0" anchor="t" bIns="0" lIns="0" spcFirstLastPara="1" rIns="0" wrap="square" tIns="0">
            <a:normAutofit/>
          </a:bodyPr>
          <a:lstStyle>
            <a:lvl1pPr lvl="0" algn="ctr">
              <a:spcBef>
                <a:spcPts val="0"/>
              </a:spcBef>
              <a:spcAft>
                <a:spcPts val="0"/>
              </a:spcAft>
              <a:buClr>
                <a:schemeClr val="dk1"/>
              </a:buClr>
              <a:buSzPts val="1000"/>
              <a:buFont typeface="Hanken Grotesk"/>
              <a:buNone/>
              <a:defRPr/>
            </a:lvl1pPr>
            <a:lvl2pPr lvl="1" algn="ctr">
              <a:spcBef>
                <a:spcPts val="0"/>
              </a:spcBef>
              <a:spcAft>
                <a:spcPts val="0"/>
              </a:spcAft>
              <a:buSzPts val="1000"/>
              <a:buFont typeface="Hanken Grotesk"/>
              <a:buNone/>
              <a:defRPr/>
            </a:lvl2pPr>
            <a:lvl3pPr lvl="2" algn="ctr">
              <a:spcBef>
                <a:spcPts val="0"/>
              </a:spcBef>
              <a:spcAft>
                <a:spcPts val="0"/>
              </a:spcAft>
              <a:buSzPts val="1000"/>
              <a:buFont typeface="Hanken Grotesk"/>
              <a:buNone/>
              <a:defRPr/>
            </a:lvl3pPr>
            <a:lvl4pPr lvl="3" algn="ctr">
              <a:spcBef>
                <a:spcPts val="0"/>
              </a:spcBef>
              <a:spcAft>
                <a:spcPts val="0"/>
              </a:spcAft>
              <a:buSzPts val="1000"/>
              <a:buFont typeface="Hanken Grotesk"/>
              <a:buNone/>
              <a:defRPr/>
            </a:lvl4pPr>
            <a:lvl5pPr lvl="4" algn="ctr">
              <a:spcBef>
                <a:spcPts val="0"/>
              </a:spcBef>
              <a:spcAft>
                <a:spcPts val="0"/>
              </a:spcAft>
              <a:buSzPts val="1000"/>
              <a:buFont typeface="Hanken Grotesk"/>
              <a:buNone/>
              <a:defRPr/>
            </a:lvl5pPr>
            <a:lvl6pPr lvl="5" algn="ctr">
              <a:spcBef>
                <a:spcPts val="0"/>
              </a:spcBef>
              <a:spcAft>
                <a:spcPts val="0"/>
              </a:spcAft>
              <a:buSzPts val="1000"/>
              <a:buFont typeface="Hanken Grotesk"/>
              <a:buNone/>
              <a:defRPr/>
            </a:lvl6pPr>
            <a:lvl7pPr lvl="6" algn="ctr">
              <a:spcBef>
                <a:spcPts val="0"/>
              </a:spcBef>
              <a:spcAft>
                <a:spcPts val="0"/>
              </a:spcAft>
              <a:buSzPts val="1000"/>
              <a:buFont typeface="Hanken Grotesk"/>
              <a:buNone/>
              <a:defRPr/>
            </a:lvl7pPr>
            <a:lvl8pPr lvl="7" algn="ctr">
              <a:spcBef>
                <a:spcPts val="0"/>
              </a:spcBef>
              <a:spcAft>
                <a:spcPts val="0"/>
              </a:spcAft>
              <a:buSzPts val="1000"/>
              <a:buFont typeface="Hanken Grotesk"/>
              <a:buNone/>
              <a:defRPr/>
            </a:lvl8pPr>
            <a:lvl9pPr lvl="8" algn="ctr">
              <a:spcBef>
                <a:spcPts val="0"/>
              </a:spcBef>
              <a:spcAft>
                <a:spcPts val="0"/>
              </a:spcAft>
              <a:buSzPts val="1000"/>
              <a:buFont typeface="Hanken Grotesk"/>
              <a:buNone/>
              <a:defRPr/>
            </a:lvl9pPr>
          </a:lstStyle>
          <a:p/>
        </p:txBody>
      </p:sp>
      <p:sp>
        <p:nvSpPr>
          <p:cNvPr id="219" name="Google Shape;219;p13"/>
          <p:cNvSpPr txBox="1"/>
          <p:nvPr>
            <p:ph idx="16" type="subTitle"/>
          </p:nvPr>
        </p:nvSpPr>
        <p:spPr>
          <a:xfrm>
            <a:off x="337750" y="2268575"/>
            <a:ext cx="1339200" cy="154800"/>
          </a:xfrm>
          <a:prstGeom prst="rect">
            <a:avLst/>
          </a:prstGeom>
        </p:spPr>
        <p:txBody>
          <a:bodyPr anchorCtr="0" anchor="t" bIns="0" lIns="0" spcFirstLastPara="1" rIns="0" wrap="square" tIns="0">
            <a:normAutofit/>
          </a:bodyPr>
          <a:lstStyle>
            <a:lvl1pPr lvl="0" algn="ctr">
              <a:spcBef>
                <a:spcPts val="0"/>
              </a:spcBef>
              <a:spcAft>
                <a:spcPts val="0"/>
              </a:spcAft>
              <a:buClr>
                <a:schemeClr val="dk1"/>
              </a:buClr>
              <a:buSzPts val="1000"/>
              <a:buFont typeface="Hanken Grotesk"/>
              <a:buNone/>
              <a:defRPr/>
            </a:lvl1pPr>
            <a:lvl2pPr lvl="1" algn="ctr">
              <a:spcBef>
                <a:spcPts val="0"/>
              </a:spcBef>
              <a:spcAft>
                <a:spcPts val="0"/>
              </a:spcAft>
              <a:buSzPts val="1000"/>
              <a:buFont typeface="Hanken Grotesk"/>
              <a:buNone/>
              <a:defRPr/>
            </a:lvl2pPr>
            <a:lvl3pPr lvl="2" algn="ctr">
              <a:spcBef>
                <a:spcPts val="0"/>
              </a:spcBef>
              <a:spcAft>
                <a:spcPts val="0"/>
              </a:spcAft>
              <a:buSzPts val="1000"/>
              <a:buFont typeface="Hanken Grotesk"/>
              <a:buNone/>
              <a:defRPr/>
            </a:lvl3pPr>
            <a:lvl4pPr lvl="3" algn="ctr">
              <a:spcBef>
                <a:spcPts val="0"/>
              </a:spcBef>
              <a:spcAft>
                <a:spcPts val="0"/>
              </a:spcAft>
              <a:buSzPts val="1000"/>
              <a:buFont typeface="Hanken Grotesk"/>
              <a:buNone/>
              <a:defRPr/>
            </a:lvl4pPr>
            <a:lvl5pPr lvl="4" algn="ctr">
              <a:spcBef>
                <a:spcPts val="0"/>
              </a:spcBef>
              <a:spcAft>
                <a:spcPts val="0"/>
              </a:spcAft>
              <a:buSzPts val="1000"/>
              <a:buFont typeface="Hanken Grotesk"/>
              <a:buNone/>
              <a:defRPr/>
            </a:lvl5pPr>
            <a:lvl6pPr lvl="5" algn="ctr">
              <a:spcBef>
                <a:spcPts val="0"/>
              </a:spcBef>
              <a:spcAft>
                <a:spcPts val="0"/>
              </a:spcAft>
              <a:buSzPts val="1000"/>
              <a:buFont typeface="Hanken Grotesk"/>
              <a:buNone/>
              <a:defRPr/>
            </a:lvl6pPr>
            <a:lvl7pPr lvl="6" algn="ctr">
              <a:spcBef>
                <a:spcPts val="0"/>
              </a:spcBef>
              <a:spcAft>
                <a:spcPts val="0"/>
              </a:spcAft>
              <a:buSzPts val="1000"/>
              <a:buFont typeface="Hanken Grotesk"/>
              <a:buNone/>
              <a:defRPr/>
            </a:lvl7pPr>
            <a:lvl8pPr lvl="7" algn="ctr">
              <a:spcBef>
                <a:spcPts val="0"/>
              </a:spcBef>
              <a:spcAft>
                <a:spcPts val="0"/>
              </a:spcAft>
              <a:buSzPts val="1000"/>
              <a:buFont typeface="Hanken Grotesk"/>
              <a:buNone/>
              <a:defRPr/>
            </a:lvl8pPr>
            <a:lvl9pPr lvl="8" algn="ctr">
              <a:spcBef>
                <a:spcPts val="0"/>
              </a:spcBef>
              <a:spcAft>
                <a:spcPts val="0"/>
              </a:spcAft>
              <a:buSzPts val="1000"/>
              <a:buFont typeface="Hanken Grotesk"/>
              <a:buNone/>
              <a:defRPr/>
            </a:lvl9pPr>
          </a:lstStyle>
          <a:p/>
        </p:txBody>
      </p:sp>
      <p:sp>
        <p:nvSpPr>
          <p:cNvPr id="220" name="Google Shape;220;p13"/>
          <p:cNvSpPr txBox="1"/>
          <p:nvPr>
            <p:ph idx="17" type="body"/>
          </p:nvPr>
        </p:nvSpPr>
        <p:spPr>
          <a:xfrm>
            <a:off x="7279013" y="4207225"/>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21" name="Google Shape;221;p13"/>
          <p:cNvSpPr txBox="1"/>
          <p:nvPr>
            <p:ph idx="18" type="body"/>
          </p:nvPr>
        </p:nvSpPr>
        <p:spPr>
          <a:xfrm>
            <a:off x="7279013" y="3736475"/>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22" name="Google Shape;222;p13"/>
          <p:cNvSpPr txBox="1"/>
          <p:nvPr>
            <p:ph idx="19" type="body"/>
          </p:nvPr>
        </p:nvSpPr>
        <p:spPr>
          <a:xfrm>
            <a:off x="7279013" y="3247325"/>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23" name="Google Shape;223;p13"/>
          <p:cNvSpPr txBox="1"/>
          <p:nvPr>
            <p:ph idx="20" type="body"/>
          </p:nvPr>
        </p:nvSpPr>
        <p:spPr>
          <a:xfrm>
            <a:off x="7279013" y="2758013"/>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24" name="Google Shape;224;p13"/>
          <p:cNvSpPr txBox="1"/>
          <p:nvPr>
            <p:ph idx="21" type="body"/>
          </p:nvPr>
        </p:nvSpPr>
        <p:spPr>
          <a:xfrm>
            <a:off x="7279013" y="2268713"/>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25" name="Google Shape;225;p13"/>
          <p:cNvSpPr txBox="1"/>
          <p:nvPr>
            <p:ph idx="22" type="body"/>
          </p:nvPr>
        </p:nvSpPr>
        <p:spPr>
          <a:xfrm>
            <a:off x="5503913" y="4207225"/>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26" name="Google Shape;226;p13"/>
          <p:cNvSpPr txBox="1"/>
          <p:nvPr>
            <p:ph idx="23" type="body"/>
          </p:nvPr>
        </p:nvSpPr>
        <p:spPr>
          <a:xfrm>
            <a:off x="5503913" y="3736475"/>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27" name="Google Shape;227;p13"/>
          <p:cNvSpPr txBox="1"/>
          <p:nvPr>
            <p:ph idx="24" type="body"/>
          </p:nvPr>
        </p:nvSpPr>
        <p:spPr>
          <a:xfrm>
            <a:off x="5503913" y="3247325"/>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28" name="Google Shape;228;p13"/>
          <p:cNvSpPr txBox="1"/>
          <p:nvPr>
            <p:ph idx="25" type="body"/>
          </p:nvPr>
        </p:nvSpPr>
        <p:spPr>
          <a:xfrm>
            <a:off x="5503913" y="2758013"/>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29" name="Google Shape;229;p13"/>
          <p:cNvSpPr txBox="1"/>
          <p:nvPr>
            <p:ph idx="26" type="body"/>
          </p:nvPr>
        </p:nvSpPr>
        <p:spPr>
          <a:xfrm>
            <a:off x="5503913" y="2268713"/>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30" name="Google Shape;230;p13"/>
          <p:cNvSpPr txBox="1"/>
          <p:nvPr>
            <p:ph idx="27" type="body"/>
          </p:nvPr>
        </p:nvSpPr>
        <p:spPr>
          <a:xfrm>
            <a:off x="3722638" y="4207225"/>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31" name="Google Shape;231;p13"/>
          <p:cNvSpPr txBox="1"/>
          <p:nvPr>
            <p:ph idx="28" type="body"/>
          </p:nvPr>
        </p:nvSpPr>
        <p:spPr>
          <a:xfrm>
            <a:off x="3722638" y="3736475"/>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32" name="Google Shape;232;p13"/>
          <p:cNvSpPr txBox="1"/>
          <p:nvPr>
            <p:ph idx="29" type="body"/>
          </p:nvPr>
        </p:nvSpPr>
        <p:spPr>
          <a:xfrm>
            <a:off x="3722638" y="3247325"/>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33" name="Google Shape;233;p13"/>
          <p:cNvSpPr txBox="1"/>
          <p:nvPr>
            <p:ph idx="30" type="body"/>
          </p:nvPr>
        </p:nvSpPr>
        <p:spPr>
          <a:xfrm>
            <a:off x="3722638" y="2758013"/>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34" name="Google Shape;234;p13"/>
          <p:cNvSpPr txBox="1"/>
          <p:nvPr>
            <p:ph idx="31" type="body"/>
          </p:nvPr>
        </p:nvSpPr>
        <p:spPr>
          <a:xfrm>
            <a:off x="3722638" y="2268713"/>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35" name="Google Shape;235;p13"/>
          <p:cNvSpPr txBox="1"/>
          <p:nvPr>
            <p:ph idx="32" type="body"/>
          </p:nvPr>
        </p:nvSpPr>
        <p:spPr>
          <a:xfrm>
            <a:off x="1941375" y="4207225"/>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36" name="Google Shape;236;p13"/>
          <p:cNvSpPr txBox="1"/>
          <p:nvPr>
            <p:ph idx="33" type="body"/>
          </p:nvPr>
        </p:nvSpPr>
        <p:spPr>
          <a:xfrm>
            <a:off x="1941375" y="3736475"/>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37" name="Google Shape;237;p13"/>
          <p:cNvSpPr txBox="1"/>
          <p:nvPr>
            <p:ph idx="34" type="body"/>
          </p:nvPr>
        </p:nvSpPr>
        <p:spPr>
          <a:xfrm>
            <a:off x="1941375" y="3247325"/>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38" name="Google Shape;238;p13"/>
          <p:cNvSpPr txBox="1"/>
          <p:nvPr>
            <p:ph idx="35" type="body"/>
          </p:nvPr>
        </p:nvSpPr>
        <p:spPr>
          <a:xfrm>
            <a:off x="1941375" y="2758013"/>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39" name="Google Shape;239;p13"/>
          <p:cNvSpPr txBox="1"/>
          <p:nvPr>
            <p:ph idx="36" type="body"/>
          </p:nvPr>
        </p:nvSpPr>
        <p:spPr>
          <a:xfrm>
            <a:off x="1941375" y="2268713"/>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and folder background 2">
  <p:cSld name="CUSTOM_1_1_1_3">
    <p:spTree>
      <p:nvGrpSpPr>
        <p:cNvPr id="240" name="Shape 240"/>
        <p:cNvGrpSpPr/>
        <p:nvPr/>
      </p:nvGrpSpPr>
      <p:grpSpPr>
        <a:xfrm>
          <a:off x="0" y="0"/>
          <a:ext cx="0" cy="0"/>
          <a:chOff x="0" y="0"/>
          <a:chExt cx="0" cy="0"/>
        </a:xfrm>
      </p:grpSpPr>
      <p:sp>
        <p:nvSpPr>
          <p:cNvPr id="241" name="Google Shape;241;p14"/>
          <p:cNvSpPr/>
          <p:nvPr/>
        </p:nvSpPr>
        <p:spPr>
          <a:xfrm>
            <a:off x="-2450" y="486600"/>
            <a:ext cx="9144000" cy="4656900"/>
          </a:xfrm>
          <a:prstGeom prst="roundRect">
            <a:avLst>
              <a:gd fmla="val 0" name="adj"/>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lang="en">
                <a:solidFill>
                  <a:schemeClr val="dk1"/>
                </a:solidFill>
                <a:latin typeface="Hanken Grotesk"/>
                <a:ea typeface="Hanken Grotesk"/>
                <a:cs typeface="Hanken Grotesk"/>
                <a:sym typeface="Hanken Grotesk"/>
              </a:rPr>
              <a:t> </a:t>
            </a:r>
            <a:endParaRPr>
              <a:solidFill>
                <a:schemeClr val="dk1"/>
              </a:solidFill>
              <a:latin typeface="Hanken Grotesk"/>
              <a:ea typeface="Hanken Grotesk"/>
              <a:cs typeface="Hanken Grotesk"/>
              <a:sym typeface="Hanken Grotesk"/>
            </a:endParaRPr>
          </a:p>
        </p:txBody>
      </p:sp>
      <p:sp>
        <p:nvSpPr>
          <p:cNvPr id="242" name="Google Shape;242;p14"/>
          <p:cNvSpPr txBox="1"/>
          <p:nvPr>
            <p:ph type="title"/>
          </p:nvPr>
        </p:nvSpPr>
        <p:spPr>
          <a:xfrm>
            <a:off x="4228867" y="131799"/>
            <a:ext cx="14400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Font typeface="Hanken Grotesk"/>
              <a:buNone/>
              <a:defRPr sz="1200">
                <a:latin typeface="Hanken Grotesk"/>
                <a:ea typeface="Hanken Grotesk"/>
                <a:cs typeface="Hanken Grotesk"/>
                <a:sym typeface="Hanken Grotesk"/>
              </a:defRPr>
            </a:lvl1pPr>
            <a:lvl2pPr lvl="1" algn="ctr">
              <a:spcBef>
                <a:spcPts val="0"/>
              </a:spcBef>
              <a:spcAft>
                <a:spcPts val="0"/>
              </a:spcAft>
              <a:buSzPts val="1200"/>
              <a:buFont typeface="Hanken Grotesk"/>
              <a:buNone/>
              <a:defRPr sz="1200">
                <a:latin typeface="Hanken Grotesk"/>
                <a:ea typeface="Hanken Grotesk"/>
                <a:cs typeface="Hanken Grotesk"/>
                <a:sym typeface="Hanken Grotesk"/>
              </a:defRPr>
            </a:lvl2pPr>
            <a:lvl3pPr lvl="2" algn="ctr">
              <a:spcBef>
                <a:spcPts val="0"/>
              </a:spcBef>
              <a:spcAft>
                <a:spcPts val="0"/>
              </a:spcAft>
              <a:buSzPts val="1200"/>
              <a:buFont typeface="Hanken Grotesk"/>
              <a:buNone/>
              <a:defRPr sz="1200">
                <a:latin typeface="Hanken Grotesk"/>
                <a:ea typeface="Hanken Grotesk"/>
                <a:cs typeface="Hanken Grotesk"/>
                <a:sym typeface="Hanken Grotesk"/>
              </a:defRPr>
            </a:lvl3pPr>
            <a:lvl4pPr lvl="3" algn="ctr">
              <a:spcBef>
                <a:spcPts val="0"/>
              </a:spcBef>
              <a:spcAft>
                <a:spcPts val="0"/>
              </a:spcAft>
              <a:buSzPts val="1200"/>
              <a:buFont typeface="Hanken Grotesk"/>
              <a:buNone/>
              <a:defRPr sz="1200">
                <a:latin typeface="Hanken Grotesk"/>
                <a:ea typeface="Hanken Grotesk"/>
                <a:cs typeface="Hanken Grotesk"/>
                <a:sym typeface="Hanken Grotesk"/>
              </a:defRPr>
            </a:lvl4pPr>
            <a:lvl5pPr lvl="4" algn="ctr">
              <a:spcBef>
                <a:spcPts val="0"/>
              </a:spcBef>
              <a:spcAft>
                <a:spcPts val="0"/>
              </a:spcAft>
              <a:buSzPts val="1200"/>
              <a:buFont typeface="Hanken Grotesk"/>
              <a:buNone/>
              <a:defRPr sz="1200">
                <a:latin typeface="Hanken Grotesk"/>
                <a:ea typeface="Hanken Grotesk"/>
                <a:cs typeface="Hanken Grotesk"/>
                <a:sym typeface="Hanken Grotesk"/>
              </a:defRPr>
            </a:lvl5pPr>
            <a:lvl6pPr lvl="5" algn="ctr">
              <a:spcBef>
                <a:spcPts val="0"/>
              </a:spcBef>
              <a:spcAft>
                <a:spcPts val="0"/>
              </a:spcAft>
              <a:buSzPts val="1200"/>
              <a:buFont typeface="Hanken Grotesk"/>
              <a:buNone/>
              <a:defRPr sz="1200">
                <a:latin typeface="Hanken Grotesk"/>
                <a:ea typeface="Hanken Grotesk"/>
                <a:cs typeface="Hanken Grotesk"/>
                <a:sym typeface="Hanken Grotesk"/>
              </a:defRPr>
            </a:lvl6pPr>
            <a:lvl7pPr lvl="6" algn="ctr">
              <a:spcBef>
                <a:spcPts val="0"/>
              </a:spcBef>
              <a:spcAft>
                <a:spcPts val="0"/>
              </a:spcAft>
              <a:buSzPts val="1200"/>
              <a:buFont typeface="Hanken Grotesk"/>
              <a:buNone/>
              <a:defRPr sz="1200">
                <a:latin typeface="Hanken Grotesk"/>
                <a:ea typeface="Hanken Grotesk"/>
                <a:cs typeface="Hanken Grotesk"/>
                <a:sym typeface="Hanken Grotesk"/>
              </a:defRPr>
            </a:lvl7pPr>
            <a:lvl8pPr lvl="7" algn="ctr">
              <a:spcBef>
                <a:spcPts val="0"/>
              </a:spcBef>
              <a:spcAft>
                <a:spcPts val="0"/>
              </a:spcAft>
              <a:buSzPts val="1200"/>
              <a:buFont typeface="Hanken Grotesk"/>
              <a:buNone/>
              <a:defRPr sz="1200">
                <a:latin typeface="Hanken Grotesk"/>
                <a:ea typeface="Hanken Grotesk"/>
                <a:cs typeface="Hanken Grotesk"/>
                <a:sym typeface="Hanken Grotesk"/>
              </a:defRPr>
            </a:lvl8pPr>
            <a:lvl9pPr lvl="8" algn="ctr">
              <a:spcBef>
                <a:spcPts val="0"/>
              </a:spcBef>
              <a:spcAft>
                <a:spcPts val="0"/>
              </a:spcAft>
              <a:buSzPts val="1200"/>
              <a:buFont typeface="Hanken Grotesk"/>
              <a:buNone/>
              <a:defRPr sz="1200">
                <a:latin typeface="Hanken Grotesk"/>
                <a:ea typeface="Hanken Grotesk"/>
                <a:cs typeface="Hanken Grotesk"/>
                <a:sym typeface="Hanken Grotesk"/>
              </a:defRPr>
            </a:lvl9pPr>
          </a:lstStyle>
          <a:p/>
        </p:txBody>
      </p:sp>
      <p:sp>
        <p:nvSpPr>
          <p:cNvPr id="243" name="Google Shape;243;p14"/>
          <p:cNvSpPr txBox="1"/>
          <p:nvPr>
            <p:ph idx="2" type="title"/>
          </p:nvPr>
        </p:nvSpPr>
        <p:spPr>
          <a:xfrm>
            <a:off x="5723951" y="131799"/>
            <a:ext cx="14403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Font typeface="Hanken Grotesk"/>
              <a:buNone/>
              <a:defRPr sz="1200">
                <a:latin typeface="Hanken Grotesk"/>
                <a:ea typeface="Hanken Grotesk"/>
                <a:cs typeface="Hanken Grotesk"/>
                <a:sym typeface="Hanken Grotesk"/>
              </a:defRPr>
            </a:lvl1pPr>
            <a:lvl2pPr lvl="1" algn="ctr">
              <a:spcBef>
                <a:spcPts val="0"/>
              </a:spcBef>
              <a:spcAft>
                <a:spcPts val="0"/>
              </a:spcAft>
              <a:buSzPts val="1200"/>
              <a:buFont typeface="Hanken Grotesk"/>
              <a:buNone/>
              <a:defRPr sz="1200">
                <a:latin typeface="Hanken Grotesk"/>
                <a:ea typeface="Hanken Grotesk"/>
                <a:cs typeface="Hanken Grotesk"/>
                <a:sym typeface="Hanken Grotesk"/>
              </a:defRPr>
            </a:lvl2pPr>
            <a:lvl3pPr lvl="2" algn="ctr">
              <a:spcBef>
                <a:spcPts val="0"/>
              </a:spcBef>
              <a:spcAft>
                <a:spcPts val="0"/>
              </a:spcAft>
              <a:buSzPts val="1200"/>
              <a:buFont typeface="Hanken Grotesk"/>
              <a:buNone/>
              <a:defRPr sz="1200">
                <a:latin typeface="Hanken Grotesk"/>
                <a:ea typeface="Hanken Grotesk"/>
                <a:cs typeface="Hanken Grotesk"/>
                <a:sym typeface="Hanken Grotesk"/>
              </a:defRPr>
            </a:lvl3pPr>
            <a:lvl4pPr lvl="3" algn="ctr">
              <a:spcBef>
                <a:spcPts val="0"/>
              </a:spcBef>
              <a:spcAft>
                <a:spcPts val="0"/>
              </a:spcAft>
              <a:buSzPts val="1200"/>
              <a:buFont typeface="Hanken Grotesk"/>
              <a:buNone/>
              <a:defRPr sz="1200">
                <a:latin typeface="Hanken Grotesk"/>
                <a:ea typeface="Hanken Grotesk"/>
                <a:cs typeface="Hanken Grotesk"/>
                <a:sym typeface="Hanken Grotesk"/>
              </a:defRPr>
            </a:lvl4pPr>
            <a:lvl5pPr lvl="4" algn="ctr">
              <a:spcBef>
                <a:spcPts val="0"/>
              </a:spcBef>
              <a:spcAft>
                <a:spcPts val="0"/>
              </a:spcAft>
              <a:buSzPts val="1200"/>
              <a:buFont typeface="Hanken Grotesk"/>
              <a:buNone/>
              <a:defRPr sz="1200">
                <a:latin typeface="Hanken Grotesk"/>
                <a:ea typeface="Hanken Grotesk"/>
                <a:cs typeface="Hanken Grotesk"/>
                <a:sym typeface="Hanken Grotesk"/>
              </a:defRPr>
            </a:lvl5pPr>
            <a:lvl6pPr lvl="5" algn="ctr">
              <a:spcBef>
                <a:spcPts val="0"/>
              </a:spcBef>
              <a:spcAft>
                <a:spcPts val="0"/>
              </a:spcAft>
              <a:buSzPts val="1200"/>
              <a:buFont typeface="Hanken Grotesk"/>
              <a:buNone/>
              <a:defRPr sz="1200">
                <a:latin typeface="Hanken Grotesk"/>
                <a:ea typeface="Hanken Grotesk"/>
                <a:cs typeface="Hanken Grotesk"/>
                <a:sym typeface="Hanken Grotesk"/>
              </a:defRPr>
            </a:lvl6pPr>
            <a:lvl7pPr lvl="6" algn="ctr">
              <a:spcBef>
                <a:spcPts val="0"/>
              </a:spcBef>
              <a:spcAft>
                <a:spcPts val="0"/>
              </a:spcAft>
              <a:buSzPts val="1200"/>
              <a:buFont typeface="Hanken Grotesk"/>
              <a:buNone/>
              <a:defRPr sz="1200">
                <a:latin typeface="Hanken Grotesk"/>
                <a:ea typeface="Hanken Grotesk"/>
                <a:cs typeface="Hanken Grotesk"/>
                <a:sym typeface="Hanken Grotesk"/>
              </a:defRPr>
            </a:lvl7pPr>
            <a:lvl8pPr lvl="7" algn="ctr">
              <a:spcBef>
                <a:spcPts val="0"/>
              </a:spcBef>
              <a:spcAft>
                <a:spcPts val="0"/>
              </a:spcAft>
              <a:buSzPts val="1200"/>
              <a:buFont typeface="Hanken Grotesk"/>
              <a:buNone/>
              <a:defRPr sz="1200">
                <a:latin typeface="Hanken Grotesk"/>
                <a:ea typeface="Hanken Grotesk"/>
                <a:cs typeface="Hanken Grotesk"/>
                <a:sym typeface="Hanken Grotesk"/>
              </a:defRPr>
            </a:lvl8pPr>
            <a:lvl9pPr lvl="8" algn="ctr">
              <a:spcBef>
                <a:spcPts val="0"/>
              </a:spcBef>
              <a:spcAft>
                <a:spcPts val="0"/>
              </a:spcAft>
              <a:buSzPts val="1200"/>
              <a:buFont typeface="Hanken Grotesk"/>
              <a:buNone/>
              <a:defRPr sz="1200">
                <a:latin typeface="Hanken Grotesk"/>
                <a:ea typeface="Hanken Grotesk"/>
                <a:cs typeface="Hanken Grotesk"/>
                <a:sym typeface="Hanken Grotesk"/>
              </a:defRPr>
            </a:lvl9pPr>
          </a:lstStyle>
          <a:p/>
        </p:txBody>
      </p:sp>
      <p:sp>
        <p:nvSpPr>
          <p:cNvPr id="244" name="Google Shape;244;p14"/>
          <p:cNvSpPr txBox="1"/>
          <p:nvPr>
            <p:ph idx="3" type="title"/>
          </p:nvPr>
        </p:nvSpPr>
        <p:spPr>
          <a:xfrm>
            <a:off x="1314610" y="131799"/>
            <a:ext cx="14400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Font typeface="Hanken Grotesk"/>
              <a:buNone/>
              <a:defRPr sz="1200">
                <a:latin typeface="Hanken Grotesk"/>
                <a:ea typeface="Hanken Grotesk"/>
                <a:cs typeface="Hanken Grotesk"/>
                <a:sym typeface="Hanken Grotesk"/>
              </a:defRPr>
            </a:lvl1pPr>
            <a:lvl2pPr lvl="1" algn="ctr">
              <a:spcBef>
                <a:spcPts val="0"/>
              </a:spcBef>
              <a:spcAft>
                <a:spcPts val="0"/>
              </a:spcAft>
              <a:buSzPts val="1200"/>
              <a:buFont typeface="Hanken Grotesk"/>
              <a:buNone/>
              <a:defRPr sz="1200">
                <a:latin typeface="Hanken Grotesk"/>
                <a:ea typeface="Hanken Grotesk"/>
                <a:cs typeface="Hanken Grotesk"/>
                <a:sym typeface="Hanken Grotesk"/>
              </a:defRPr>
            </a:lvl2pPr>
            <a:lvl3pPr lvl="2" algn="ctr">
              <a:spcBef>
                <a:spcPts val="0"/>
              </a:spcBef>
              <a:spcAft>
                <a:spcPts val="0"/>
              </a:spcAft>
              <a:buSzPts val="1200"/>
              <a:buFont typeface="Hanken Grotesk"/>
              <a:buNone/>
              <a:defRPr sz="1200">
                <a:latin typeface="Hanken Grotesk"/>
                <a:ea typeface="Hanken Grotesk"/>
                <a:cs typeface="Hanken Grotesk"/>
                <a:sym typeface="Hanken Grotesk"/>
              </a:defRPr>
            </a:lvl3pPr>
            <a:lvl4pPr lvl="3" algn="ctr">
              <a:spcBef>
                <a:spcPts val="0"/>
              </a:spcBef>
              <a:spcAft>
                <a:spcPts val="0"/>
              </a:spcAft>
              <a:buSzPts val="1200"/>
              <a:buFont typeface="Hanken Grotesk"/>
              <a:buNone/>
              <a:defRPr sz="1200">
                <a:latin typeface="Hanken Grotesk"/>
                <a:ea typeface="Hanken Grotesk"/>
                <a:cs typeface="Hanken Grotesk"/>
                <a:sym typeface="Hanken Grotesk"/>
              </a:defRPr>
            </a:lvl4pPr>
            <a:lvl5pPr lvl="4" algn="ctr">
              <a:spcBef>
                <a:spcPts val="0"/>
              </a:spcBef>
              <a:spcAft>
                <a:spcPts val="0"/>
              </a:spcAft>
              <a:buSzPts val="1200"/>
              <a:buFont typeface="Hanken Grotesk"/>
              <a:buNone/>
              <a:defRPr sz="1200">
                <a:latin typeface="Hanken Grotesk"/>
                <a:ea typeface="Hanken Grotesk"/>
                <a:cs typeface="Hanken Grotesk"/>
                <a:sym typeface="Hanken Grotesk"/>
              </a:defRPr>
            </a:lvl5pPr>
            <a:lvl6pPr lvl="5" algn="ctr">
              <a:spcBef>
                <a:spcPts val="0"/>
              </a:spcBef>
              <a:spcAft>
                <a:spcPts val="0"/>
              </a:spcAft>
              <a:buSzPts val="1200"/>
              <a:buFont typeface="Hanken Grotesk"/>
              <a:buNone/>
              <a:defRPr sz="1200">
                <a:latin typeface="Hanken Grotesk"/>
                <a:ea typeface="Hanken Grotesk"/>
                <a:cs typeface="Hanken Grotesk"/>
                <a:sym typeface="Hanken Grotesk"/>
              </a:defRPr>
            </a:lvl6pPr>
            <a:lvl7pPr lvl="6" algn="ctr">
              <a:spcBef>
                <a:spcPts val="0"/>
              </a:spcBef>
              <a:spcAft>
                <a:spcPts val="0"/>
              </a:spcAft>
              <a:buSzPts val="1200"/>
              <a:buFont typeface="Hanken Grotesk"/>
              <a:buNone/>
              <a:defRPr sz="1200">
                <a:latin typeface="Hanken Grotesk"/>
                <a:ea typeface="Hanken Grotesk"/>
                <a:cs typeface="Hanken Grotesk"/>
                <a:sym typeface="Hanken Grotesk"/>
              </a:defRPr>
            </a:lvl7pPr>
            <a:lvl8pPr lvl="7" algn="ctr">
              <a:spcBef>
                <a:spcPts val="0"/>
              </a:spcBef>
              <a:spcAft>
                <a:spcPts val="0"/>
              </a:spcAft>
              <a:buSzPts val="1200"/>
              <a:buFont typeface="Hanken Grotesk"/>
              <a:buNone/>
              <a:defRPr sz="1200">
                <a:latin typeface="Hanken Grotesk"/>
                <a:ea typeface="Hanken Grotesk"/>
                <a:cs typeface="Hanken Grotesk"/>
                <a:sym typeface="Hanken Grotesk"/>
              </a:defRPr>
            </a:lvl8pPr>
            <a:lvl9pPr lvl="8" algn="ctr">
              <a:spcBef>
                <a:spcPts val="0"/>
              </a:spcBef>
              <a:spcAft>
                <a:spcPts val="0"/>
              </a:spcAft>
              <a:buSzPts val="1200"/>
              <a:buFont typeface="Hanken Grotesk"/>
              <a:buNone/>
              <a:defRPr sz="1200">
                <a:latin typeface="Hanken Grotesk"/>
                <a:ea typeface="Hanken Grotesk"/>
                <a:cs typeface="Hanken Grotesk"/>
                <a:sym typeface="Hanken Grotesk"/>
              </a:defRPr>
            </a:lvl9pPr>
          </a:lstStyle>
          <a:p/>
        </p:txBody>
      </p:sp>
      <p:sp>
        <p:nvSpPr>
          <p:cNvPr id="245" name="Google Shape;245;p14"/>
          <p:cNvSpPr txBox="1"/>
          <p:nvPr>
            <p:ph idx="4" type="title"/>
          </p:nvPr>
        </p:nvSpPr>
        <p:spPr>
          <a:xfrm>
            <a:off x="2777959" y="131799"/>
            <a:ext cx="14400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Font typeface="Hanken Grotesk"/>
              <a:buNone/>
              <a:defRPr sz="1200">
                <a:latin typeface="Hanken Grotesk"/>
                <a:ea typeface="Hanken Grotesk"/>
                <a:cs typeface="Hanken Grotesk"/>
                <a:sym typeface="Hanken Grotesk"/>
              </a:defRPr>
            </a:lvl1pPr>
            <a:lvl2pPr lvl="1" algn="ctr">
              <a:spcBef>
                <a:spcPts val="0"/>
              </a:spcBef>
              <a:spcAft>
                <a:spcPts val="0"/>
              </a:spcAft>
              <a:buSzPts val="1200"/>
              <a:buFont typeface="Hanken Grotesk"/>
              <a:buNone/>
              <a:defRPr sz="1200">
                <a:latin typeface="Hanken Grotesk"/>
                <a:ea typeface="Hanken Grotesk"/>
                <a:cs typeface="Hanken Grotesk"/>
                <a:sym typeface="Hanken Grotesk"/>
              </a:defRPr>
            </a:lvl2pPr>
            <a:lvl3pPr lvl="2" algn="ctr">
              <a:spcBef>
                <a:spcPts val="0"/>
              </a:spcBef>
              <a:spcAft>
                <a:spcPts val="0"/>
              </a:spcAft>
              <a:buSzPts val="1200"/>
              <a:buFont typeface="Hanken Grotesk"/>
              <a:buNone/>
              <a:defRPr sz="1200">
                <a:latin typeface="Hanken Grotesk"/>
                <a:ea typeface="Hanken Grotesk"/>
                <a:cs typeface="Hanken Grotesk"/>
                <a:sym typeface="Hanken Grotesk"/>
              </a:defRPr>
            </a:lvl3pPr>
            <a:lvl4pPr lvl="3" algn="ctr">
              <a:spcBef>
                <a:spcPts val="0"/>
              </a:spcBef>
              <a:spcAft>
                <a:spcPts val="0"/>
              </a:spcAft>
              <a:buSzPts val="1200"/>
              <a:buFont typeface="Hanken Grotesk"/>
              <a:buNone/>
              <a:defRPr sz="1200">
                <a:latin typeface="Hanken Grotesk"/>
                <a:ea typeface="Hanken Grotesk"/>
                <a:cs typeface="Hanken Grotesk"/>
                <a:sym typeface="Hanken Grotesk"/>
              </a:defRPr>
            </a:lvl4pPr>
            <a:lvl5pPr lvl="4" algn="ctr">
              <a:spcBef>
                <a:spcPts val="0"/>
              </a:spcBef>
              <a:spcAft>
                <a:spcPts val="0"/>
              </a:spcAft>
              <a:buSzPts val="1200"/>
              <a:buFont typeface="Hanken Grotesk"/>
              <a:buNone/>
              <a:defRPr sz="1200">
                <a:latin typeface="Hanken Grotesk"/>
                <a:ea typeface="Hanken Grotesk"/>
                <a:cs typeface="Hanken Grotesk"/>
                <a:sym typeface="Hanken Grotesk"/>
              </a:defRPr>
            </a:lvl5pPr>
            <a:lvl6pPr lvl="5" algn="ctr">
              <a:spcBef>
                <a:spcPts val="0"/>
              </a:spcBef>
              <a:spcAft>
                <a:spcPts val="0"/>
              </a:spcAft>
              <a:buSzPts val="1200"/>
              <a:buFont typeface="Hanken Grotesk"/>
              <a:buNone/>
              <a:defRPr sz="1200">
                <a:latin typeface="Hanken Grotesk"/>
                <a:ea typeface="Hanken Grotesk"/>
                <a:cs typeface="Hanken Grotesk"/>
                <a:sym typeface="Hanken Grotesk"/>
              </a:defRPr>
            </a:lvl6pPr>
            <a:lvl7pPr lvl="6" algn="ctr">
              <a:spcBef>
                <a:spcPts val="0"/>
              </a:spcBef>
              <a:spcAft>
                <a:spcPts val="0"/>
              </a:spcAft>
              <a:buSzPts val="1200"/>
              <a:buFont typeface="Hanken Grotesk"/>
              <a:buNone/>
              <a:defRPr sz="1200">
                <a:latin typeface="Hanken Grotesk"/>
                <a:ea typeface="Hanken Grotesk"/>
                <a:cs typeface="Hanken Grotesk"/>
                <a:sym typeface="Hanken Grotesk"/>
              </a:defRPr>
            </a:lvl7pPr>
            <a:lvl8pPr lvl="7" algn="ctr">
              <a:spcBef>
                <a:spcPts val="0"/>
              </a:spcBef>
              <a:spcAft>
                <a:spcPts val="0"/>
              </a:spcAft>
              <a:buSzPts val="1200"/>
              <a:buFont typeface="Hanken Grotesk"/>
              <a:buNone/>
              <a:defRPr sz="1200">
                <a:latin typeface="Hanken Grotesk"/>
                <a:ea typeface="Hanken Grotesk"/>
                <a:cs typeface="Hanken Grotesk"/>
                <a:sym typeface="Hanken Grotesk"/>
              </a:defRPr>
            </a:lvl8pPr>
            <a:lvl9pPr lvl="8" algn="ctr">
              <a:spcBef>
                <a:spcPts val="0"/>
              </a:spcBef>
              <a:spcAft>
                <a:spcPts val="0"/>
              </a:spcAft>
              <a:buSzPts val="1200"/>
              <a:buFont typeface="Hanken Grotesk"/>
              <a:buNone/>
              <a:defRPr sz="1200">
                <a:latin typeface="Hanken Grotesk"/>
                <a:ea typeface="Hanken Grotesk"/>
                <a:cs typeface="Hanken Grotesk"/>
                <a:sym typeface="Hanken Grotesk"/>
              </a:defRPr>
            </a:lvl9pPr>
          </a:lstStyle>
          <a:p/>
        </p:txBody>
      </p:sp>
      <p:sp>
        <p:nvSpPr>
          <p:cNvPr id="246" name="Google Shape;246;p14"/>
          <p:cNvSpPr txBox="1"/>
          <p:nvPr>
            <p:ph idx="1" type="body"/>
          </p:nvPr>
        </p:nvSpPr>
        <p:spPr>
          <a:xfrm>
            <a:off x="7279013" y="4207225"/>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47" name="Google Shape;247;p14"/>
          <p:cNvSpPr txBox="1"/>
          <p:nvPr>
            <p:ph idx="5" type="body"/>
          </p:nvPr>
        </p:nvSpPr>
        <p:spPr>
          <a:xfrm>
            <a:off x="7279013" y="3736475"/>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48" name="Google Shape;248;p14"/>
          <p:cNvSpPr txBox="1"/>
          <p:nvPr>
            <p:ph idx="6" type="body"/>
          </p:nvPr>
        </p:nvSpPr>
        <p:spPr>
          <a:xfrm>
            <a:off x="7279013" y="3247325"/>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49" name="Google Shape;249;p14"/>
          <p:cNvSpPr txBox="1"/>
          <p:nvPr>
            <p:ph idx="7" type="body"/>
          </p:nvPr>
        </p:nvSpPr>
        <p:spPr>
          <a:xfrm>
            <a:off x="7279013" y="2758013"/>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50" name="Google Shape;250;p14"/>
          <p:cNvSpPr txBox="1"/>
          <p:nvPr>
            <p:ph idx="8" type="body"/>
          </p:nvPr>
        </p:nvSpPr>
        <p:spPr>
          <a:xfrm>
            <a:off x="7279013" y="2268713"/>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51" name="Google Shape;251;p14"/>
          <p:cNvSpPr txBox="1"/>
          <p:nvPr>
            <p:ph idx="9" type="body"/>
          </p:nvPr>
        </p:nvSpPr>
        <p:spPr>
          <a:xfrm>
            <a:off x="5503913" y="4207225"/>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52" name="Google Shape;252;p14"/>
          <p:cNvSpPr txBox="1"/>
          <p:nvPr>
            <p:ph idx="13" type="body"/>
          </p:nvPr>
        </p:nvSpPr>
        <p:spPr>
          <a:xfrm>
            <a:off x="5503913" y="3736475"/>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53" name="Google Shape;253;p14"/>
          <p:cNvSpPr txBox="1"/>
          <p:nvPr>
            <p:ph idx="14" type="body"/>
          </p:nvPr>
        </p:nvSpPr>
        <p:spPr>
          <a:xfrm>
            <a:off x="5503913" y="3247325"/>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54" name="Google Shape;254;p14"/>
          <p:cNvSpPr txBox="1"/>
          <p:nvPr>
            <p:ph idx="15" type="body"/>
          </p:nvPr>
        </p:nvSpPr>
        <p:spPr>
          <a:xfrm>
            <a:off x="5503913" y="2758013"/>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55" name="Google Shape;255;p14"/>
          <p:cNvSpPr txBox="1"/>
          <p:nvPr>
            <p:ph idx="16" type="body"/>
          </p:nvPr>
        </p:nvSpPr>
        <p:spPr>
          <a:xfrm>
            <a:off x="5503913" y="2268713"/>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56" name="Google Shape;256;p14"/>
          <p:cNvSpPr txBox="1"/>
          <p:nvPr>
            <p:ph idx="17" type="body"/>
          </p:nvPr>
        </p:nvSpPr>
        <p:spPr>
          <a:xfrm>
            <a:off x="3722638" y="4207225"/>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57" name="Google Shape;257;p14"/>
          <p:cNvSpPr txBox="1"/>
          <p:nvPr>
            <p:ph idx="18" type="body"/>
          </p:nvPr>
        </p:nvSpPr>
        <p:spPr>
          <a:xfrm>
            <a:off x="3722638" y="3736475"/>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58" name="Google Shape;258;p14"/>
          <p:cNvSpPr txBox="1"/>
          <p:nvPr>
            <p:ph idx="19" type="body"/>
          </p:nvPr>
        </p:nvSpPr>
        <p:spPr>
          <a:xfrm>
            <a:off x="3722638" y="3247325"/>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59" name="Google Shape;259;p14"/>
          <p:cNvSpPr txBox="1"/>
          <p:nvPr>
            <p:ph idx="20" type="body"/>
          </p:nvPr>
        </p:nvSpPr>
        <p:spPr>
          <a:xfrm>
            <a:off x="3722638" y="2758013"/>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60" name="Google Shape;260;p14"/>
          <p:cNvSpPr txBox="1"/>
          <p:nvPr>
            <p:ph idx="21" type="body"/>
          </p:nvPr>
        </p:nvSpPr>
        <p:spPr>
          <a:xfrm>
            <a:off x="3722638" y="2268713"/>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61" name="Google Shape;261;p14"/>
          <p:cNvSpPr txBox="1"/>
          <p:nvPr>
            <p:ph idx="22" type="body"/>
          </p:nvPr>
        </p:nvSpPr>
        <p:spPr>
          <a:xfrm>
            <a:off x="1941375" y="4207225"/>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62" name="Google Shape;262;p14"/>
          <p:cNvSpPr txBox="1"/>
          <p:nvPr>
            <p:ph idx="23" type="body"/>
          </p:nvPr>
        </p:nvSpPr>
        <p:spPr>
          <a:xfrm>
            <a:off x="1941375" y="3736475"/>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63" name="Google Shape;263;p14"/>
          <p:cNvSpPr txBox="1"/>
          <p:nvPr>
            <p:ph idx="24" type="body"/>
          </p:nvPr>
        </p:nvSpPr>
        <p:spPr>
          <a:xfrm>
            <a:off x="1941375" y="3247325"/>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64" name="Google Shape;264;p14"/>
          <p:cNvSpPr txBox="1"/>
          <p:nvPr>
            <p:ph idx="25" type="body"/>
          </p:nvPr>
        </p:nvSpPr>
        <p:spPr>
          <a:xfrm>
            <a:off x="1941375" y="2758013"/>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65" name="Google Shape;265;p14"/>
          <p:cNvSpPr txBox="1"/>
          <p:nvPr>
            <p:ph idx="26" type="body"/>
          </p:nvPr>
        </p:nvSpPr>
        <p:spPr>
          <a:xfrm>
            <a:off x="1941375" y="2268713"/>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66" name="Google Shape;266;p14"/>
          <p:cNvSpPr txBox="1"/>
          <p:nvPr>
            <p:ph idx="27" type="subTitle"/>
          </p:nvPr>
        </p:nvSpPr>
        <p:spPr>
          <a:xfrm>
            <a:off x="7282625" y="1724120"/>
            <a:ext cx="1771200" cy="396000"/>
          </a:xfrm>
          <a:prstGeom prst="rect">
            <a:avLst/>
          </a:prstGeom>
        </p:spPr>
        <p:txBody>
          <a:bodyPr anchorCtr="0" anchor="t" bIns="90000" lIns="180000" spcFirstLastPara="1" rIns="0" wrap="square" tIns="90000">
            <a:normAutofit/>
          </a:bodyPr>
          <a:lstStyle>
            <a:lvl1pPr lvl="0">
              <a:spcBef>
                <a:spcPts val="0"/>
              </a:spcBef>
              <a:spcAft>
                <a:spcPts val="0"/>
              </a:spcAft>
              <a:buClr>
                <a:schemeClr val="dk1"/>
              </a:buClr>
              <a:buSzPts val="1400"/>
              <a:buFont typeface="Hanken Grotesk"/>
              <a:buNone/>
              <a:defRPr b="1"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7" name="Google Shape;267;p14"/>
          <p:cNvSpPr txBox="1"/>
          <p:nvPr>
            <p:ph idx="28" type="subTitle"/>
          </p:nvPr>
        </p:nvSpPr>
        <p:spPr>
          <a:xfrm>
            <a:off x="337750" y="4207225"/>
            <a:ext cx="1339200" cy="154800"/>
          </a:xfrm>
          <a:prstGeom prst="rect">
            <a:avLst/>
          </a:prstGeom>
        </p:spPr>
        <p:txBody>
          <a:bodyPr anchorCtr="0" anchor="t" bIns="0" lIns="0" spcFirstLastPara="1" rIns="0" wrap="square" tIns="0">
            <a:normAutofit/>
          </a:bodyPr>
          <a:lstStyle>
            <a:lvl1pPr lvl="0">
              <a:spcBef>
                <a:spcPts val="0"/>
              </a:spcBef>
              <a:spcAft>
                <a:spcPts val="0"/>
              </a:spcAft>
              <a:buClr>
                <a:schemeClr val="dk1"/>
              </a:buClr>
              <a:buSzPts val="1000"/>
              <a:buFont typeface="Hanken Grotesk"/>
              <a:buNone/>
              <a:defRPr b="1"/>
            </a:lvl1pPr>
            <a:lvl2pPr lvl="1">
              <a:spcBef>
                <a:spcPts val="0"/>
              </a:spcBef>
              <a:spcAft>
                <a:spcPts val="0"/>
              </a:spcAft>
              <a:buSzPts val="1000"/>
              <a:buFont typeface="Hanken Grotesk"/>
              <a:buNone/>
              <a:defRPr b="1"/>
            </a:lvl2pPr>
            <a:lvl3pPr lvl="2">
              <a:spcBef>
                <a:spcPts val="0"/>
              </a:spcBef>
              <a:spcAft>
                <a:spcPts val="0"/>
              </a:spcAft>
              <a:buSzPts val="1000"/>
              <a:buFont typeface="Hanken Grotesk"/>
              <a:buNone/>
              <a:defRPr b="1"/>
            </a:lvl3pPr>
            <a:lvl4pPr lvl="3">
              <a:spcBef>
                <a:spcPts val="0"/>
              </a:spcBef>
              <a:spcAft>
                <a:spcPts val="0"/>
              </a:spcAft>
              <a:buSzPts val="1000"/>
              <a:buFont typeface="Hanken Grotesk"/>
              <a:buNone/>
              <a:defRPr b="1"/>
            </a:lvl4pPr>
            <a:lvl5pPr lvl="4">
              <a:spcBef>
                <a:spcPts val="0"/>
              </a:spcBef>
              <a:spcAft>
                <a:spcPts val="0"/>
              </a:spcAft>
              <a:buSzPts val="1000"/>
              <a:buFont typeface="Hanken Grotesk"/>
              <a:buNone/>
              <a:defRPr b="1"/>
            </a:lvl5pPr>
            <a:lvl6pPr lvl="5">
              <a:spcBef>
                <a:spcPts val="0"/>
              </a:spcBef>
              <a:spcAft>
                <a:spcPts val="0"/>
              </a:spcAft>
              <a:buSzPts val="1000"/>
              <a:buFont typeface="Hanken Grotesk"/>
              <a:buNone/>
              <a:defRPr b="1"/>
            </a:lvl6pPr>
            <a:lvl7pPr lvl="6">
              <a:spcBef>
                <a:spcPts val="0"/>
              </a:spcBef>
              <a:spcAft>
                <a:spcPts val="0"/>
              </a:spcAft>
              <a:buSzPts val="1000"/>
              <a:buFont typeface="Hanken Grotesk"/>
              <a:buNone/>
              <a:defRPr b="1"/>
            </a:lvl7pPr>
            <a:lvl8pPr lvl="7">
              <a:spcBef>
                <a:spcPts val="0"/>
              </a:spcBef>
              <a:spcAft>
                <a:spcPts val="0"/>
              </a:spcAft>
              <a:buSzPts val="1000"/>
              <a:buFont typeface="Hanken Grotesk"/>
              <a:buNone/>
              <a:defRPr b="1"/>
            </a:lvl8pPr>
            <a:lvl9pPr lvl="8">
              <a:spcBef>
                <a:spcPts val="0"/>
              </a:spcBef>
              <a:spcAft>
                <a:spcPts val="0"/>
              </a:spcAft>
              <a:buSzPts val="1000"/>
              <a:buFont typeface="Hanken Grotesk"/>
              <a:buNone/>
              <a:defRPr b="1"/>
            </a:lvl9pPr>
          </a:lstStyle>
          <a:p/>
        </p:txBody>
      </p:sp>
      <p:sp>
        <p:nvSpPr>
          <p:cNvPr id="268" name="Google Shape;268;p14"/>
          <p:cNvSpPr txBox="1"/>
          <p:nvPr>
            <p:ph idx="29" type="subTitle"/>
          </p:nvPr>
        </p:nvSpPr>
        <p:spPr>
          <a:xfrm>
            <a:off x="337750" y="3737375"/>
            <a:ext cx="1339200" cy="154800"/>
          </a:xfrm>
          <a:prstGeom prst="rect">
            <a:avLst/>
          </a:prstGeom>
        </p:spPr>
        <p:txBody>
          <a:bodyPr anchorCtr="0" anchor="t" bIns="0" lIns="0" spcFirstLastPara="1" rIns="0" wrap="square" tIns="0">
            <a:normAutofit/>
          </a:bodyPr>
          <a:lstStyle>
            <a:lvl1pPr lvl="0">
              <a:spcBef>
                <a:spcPts val="0"/>
              </a:spcBef>
              <a:spcAft>
                <a:spcPts val="0"/>
              </a:spcAft>
              <a:buClr>
                <a:schemeClr val="dk1"/>
              </a:buClr>
              <a:buSzPts val="1000"/>
              <a:buFont typeface="Hanken Grotesk"/>
              <a:buNone/>
              <a:defRPr b="1"/>
            </a:lvl1pPr>
            <a:lvl2pPr lvl="1">
              <a:spcBef>
                <a:spcPts val="0"/>
              </a:spcBef>
              <a:spcAft>
                <a:spcPts val="0"/>
              </a:spcAft>
              <a:buSzPts val="1000"/>
              <a:buFont typeface="Hanken Grotesk"/>
              <a:buNone/>
              <a:defRPr b="1"/>
            </a:lvl2pPr>
            <a:lvl3pPr lvl="2">
              <a:spcBef>
                <a:spcPts val="0"/>
              </a:spcBef>
              <a:spcAft>
                <a:spcPts val="0"/>
              </a:spcAft>
              <a:buSzPts val="1000"/>
              <a:buFont typeface="Hanken Grotesk"/>
              <a:buNone/>
              <a:defRPr b="1"/>
            </a:lvl3pPr>
            <a:lvl4pPr lvl="3">
              <a:spcBef>
                <a:spcPts val="0"/>
              </a:spcBef>
              <a:spcAft>
                <a:spcPts val="0"/>
              </a:spcAft>
              <a:buSzPts val="1000"/>
              <a:buFont typeface="Hanken Grotesk"/>
              <a:buNone/>
              <a:defRPr b="1"/>
            </a:lvl4pPr>
            <a:lvl5pPr lvl="4">
              <a:spcBef>
                <a:spcPts val="0"/>
              </a:spcBef>
              <a:spcAft>
                <a:spcPts val="0"/>
              </a:spcAft>
              <a:buSzPts val="1000"/>
              <a:buFont typeface="Hanken Grotesk"/>
              <a:buNone/>
              <a:defRPr b="1"/>
            </a:lvl5pPr>
            <a:lvl6pPr lvl="5">
              <a:spcBef>
                <a:spcPts val="0"/>
              </a:spcBef>
              <a:spcAft>
                <a:spcPts val="0"/>
              </a:spcAft>
              <a:buSzPts val="1000"/>
              <a:buFont typeface="Hanken Grotesk"/>
              <a:buNone/>
              <a:defRPr b="1"/>
            </a:lvl6pPr>
            <a:lvl7pPr lvl="6">
              <a:spcBef>
                <a:spcPts val="0"/>
              </a:spcBef>
              <a:spcAft>
                <a:spcPts val="0"/>
              </a:spcAft>
              <a:buSzPts val="1000"/>
              <a:buFont typeface="Hanken Grotesk"/>
              <a:buNone/>
              <a:defRPr b="1"/>
            </a:lvl7pPr>
            <a:lvl8pPr lvl="7">
              <a:spcBef>
                <a:spcPts val="0"/>
              </a:spcBef>
              <a:spcAft>
                <a:spcPts val="0"/>
              </a:spcAft>
              <a:buSzPts val="1000"/>
              <a:buFont typeface="Hanken Grotesk"/>
              <a:buNone/>
              <a:defRPr b="1"/>
            </a:lvl8pPr>
            <a:lvl9pPr lvl="8">
              <a:spcBef>
                <a:spcPts val="0"/>
              </a:spcBef>
              <a:spcAft>
                <a:spcPts val="0"/>
              </a:spcAft>
              <a:buSzPts val="1000"/>
              <a:buFont typeface="Hanken Grotesk"/>
              <a:buNone/>
              <a:defRPr b="1"/>
            </a:lvl9pPr>
          </a:lstStyle>
          <a:p/>
        </p:txBody>
      </p:sp>
      <p:sp>
        <p:nvSpPr>
          <p:cNvPr id="269" name="Google Shape;269;p14"/>
          <p:cNvSpPr txBox="1"/>
          <p:nvPr>
            <p:ph idx="30" type="subTitle"/>
          </p:nvPr>
        </p:nvSpPr>
        <p:spPr>
          <a:xfrm>
            <a:off x="337750" y="3247775"/>
            <a:ext cx="1339200" cy="154800"/>
          </a:xfrm>
          <a:prstGeom prst="rect">
            <a:avLst/>
          </a:prstGeom>
        </p:spPr>
        <p:txBody>
          <a:bodyPr anchorCtr="0" anchor="t" bIns="0" lIns="0" spcFirstLastPara="1" rIns="0" wrap="square" tIns="0">
            <a:normAutofit/>
          </a:bodyPr>
          <a:lstStyle>
            <a:lvl1pPr lvl="0">
              <a:spcBef>
                <a:spcPts val="0"/>
              </a:spcBef>
              <a:spcAft>
                <a:spcPts val="0"/>
              </a:spcAft>
              <a:buClr>
                <a:schemeClr val="dk1"/>
              </a:buClr>
              <a:buSzPts val="1000"/>
              <a:buFont typeface="Hanken Grotesk"/>
              <a:buNone/>
              <a:defRPr b="1"/>
            </a:lvl1pPr>
            <a:lvl2pPr lvl="1">
              <a:spcBef>
                <a:spcPts val="0"/>
              </a:spcBef>
              <a:spcAft>
                <a:spcPts val="0"/>
              </a:spcAft>
              <a:buSzPts val="1000"/>
              <a:buFont typeface="Hanken Grotesk"/>
              <a:buNone/>
              <a:defRPr b="1"/>
            </a:lvl2pPr>
            <a:lvl3pPr lvl="2">
              <a:spcBef>
                <a:spcPts val="0"/>
              </a:spcBef>
              <a:spcAft>
                <a:spcPts val="0"/>
              </a:spcAft>
              <a:buSzPts val="1000"/>
              <a:buFont typeface="Hanken Grotesk"/>
              <a:buNone/>
              <a:defRPr b="1"/>
            </a:lvl3pPr>
            <a:lvl4pPr lvl="3">
              <a:spcBef>
                <a:spcPts val="0"/>
              </a:spcBef>
              <a:spcAft>
                <a:spcPts val="0"/>
              </a:spcAft>
              <a:buSzPts val="1000"/>
              <a:buFont typeface="Hanken Grotesk"/>
              <a:buNone/>
              <a:defRPr b="1"/>
            </a:lvl4pPr>
            <a:lvl5pPr lvl="4">
              <a:spcBef>
                <a:spcPts val="0"/>
              </a:spcBef>
              <a:spcAft>
                <a:spcPts val="0"/>
              </a:spcAft>
              <a:buSzPts val="1000"/>
              <a:buFont typeface="Hanken Grotesk"/>
              <a:buNone/>
              <a:defRPr b="1"/>
            </a:lvl5pPr>
            <a:lvl6pPr lvl="5">
              <a:spcBef>
                <a:spcPts val="0"/>
              </a:spcBef>
              <a:spcAft>
                <a:spcPts val="0"/>
              </a:spcAft>
              <a:buSzPts val="1000"/>
              <a:buFont typeface="Hanken Grotesk"/>
              <a:buNone/>
              <a:defRPr b="1"/>
            </a:lvl6pPr>
            <a:lvl7pPr lvl="6">
              <a:spcBef>
                <a:spcPts val="0"/>
              </a:spcBef>
              <a:spcAft>
                <a:spcPts val="0"/>
              </a:spcAft>
              <a:buSzPts val="1000"/>
              <a:buFont typeface="Hanken Grotesk"/>
              <a:buNone/>
              <a:defRPr b="1"/>
            </a:lvl7pPr>
            <a:lvl8pPr lvl="7">
              <a:spcBef>
                <a:spcPts val="0"/>
              </a:spcBef>
              <a:spcAft>
                <a:spcPts val="0"/>
              </a:spcAft>
              <a:buSzPts val="1000"/>
              <a:buFont typeface="Hanken Grotesk"/>
              <a:buNone/>
              <a:defRPr b="1"/>
            </a:lvl8pPr>
            <a:lvl9pPr lvl="8">
              <a:spcBef>
                <a:spcPts val="0"/>
              </a:spcBef>
              <a:spcAft>
                <a:spcPts val="0"/>
              </a:spcAft>
              <a:buSzPts val="1000"/>
              <a:buFont typeface="Hanken Grotesk"/>
              <a:buNone/>
              <a:defRPr b="1"/>
            </a:lvl9pPr>
          </a:lstStyle>
          <a:p/>
        </p:txBody>
      </p:sp>
      <p:sp>
        <p:nvSpPr>
          <p:cNvPr id="270" name="Google Shape;270;p14"/>
          <p:cNvSpPr txBox="1"/>
          <p:nvPr>
            <p:ph idx="31" type="subTitle"/>
          </p:nvPr>
        </p:nvSpPr>
        <p:spPr>
          <a:xfrm>
            <a:off x="337750" y="2758175"/>
            <a:ext cx="1339200" cy="154800"/>
          </a:xfrm>
          <a:prstGeom prst="rect">
            <a:avLst/>
          </a:prstGeom>
        </p:spPr>
        <p:txBody>
          <a:bodyPr anchorCtr="0" anchor="t" bIns="0" lIns="0" spcFirstLastPara="1" rIns="0" wrap="square" tIns="0">
            <a:normAutofit/>
          </a:bodyPr>
          <a:lstStyle>
            <a:lvl1pPr lvl="0">
              <a:spcBef>
                <a:spcPts val="0"/>
              </a:spcBef>
              <a:spcAft>
                <a:spcPts val="0"/>
              </a:spcAft>
              <a:buClr>
                <a:schemeClr val="dk1"/>
              </a:buClr>
              <a:buSzPts val="1000"/>
              <a:buFont typeface="Hanken Grotesk"/>
              <a:buNone/>
              <a:defRPr b="1"/>
            </a:lvl1pPr>
            <a:lvl2pPr lvl="1">
              <a:spcBef>
                <a:spcPts val="0"/>
              </a:spcBef>
              <a:spcAft>
                <a:spcPts val="0"/>
              </a:spcAft>
              <a:buSzPts val="1000"/>
              <a:buFont typeface="Hanken Grotesk"/>
              <a:buNone/>
              <a:defRPr b="1"/>
            </a:lvl2pPr>
            <a:lvl3pPr lvl="2">
              <a:spcBef>
                <a:spcPts val="0"/>
              </a:spcBef>
              <a:spcAft>
                <a:spcPts val="0"/>
              </a:spcAft>
              <a:buSzPts val="1000"/>
              <a:buFont typeface="Hanken Grotesk"/>
              <a:buNone/>
              <a:defRPr b="1"/>
            </a:lvl3pPr>
            <a:lvl4pPr lvl="3">
              <a:spcBef>
                <a:spcPts val="0"/>
              </a:spcBef>
              <a:spcAft>
                <a:spcPts val="0"/>
              </a:spcAft>
              <a:buSzPts val="1000"/>
              <a:buFont typeface="Hanken Grotesk"/>
              <a:buNone/>
              <a:defRPr b="1"/>
            </a:lvl4pPr>
            <a:lvl5pPr lvl="4">
              <a:spcBef>
                <a:spcPts val="0"/>
              </a:spcBef>
              <a:spcAft>
                <a:spcPts val="0"/>
              </a:spcAft>
              <a:buSzPts val="1000"/>
              <a:buFont typeface="Hanken Grotesk"/>
              <a:buNone/>
              <a:defRPr b="1"/>
            </a:lvl5pPr>
            <a:lvl6pPr lvl="5">
              <a:spcBef>
                <a:spcPts val="0"/>
              </a:spcBef>
              <a:spcAft>
                <a:spcPts val="0"/>
              </a:spcAft>
              <a:buSzPts val="1000"/>
              <a:buFont typeface="Hanken Grotesk"/>
              <a:buNone/>
              <a:defRPr b="1"/>
            </a:lvl6pPr>
            <a:lvl7pPr lvl="6">
              <a:spcBef>
                <a:spcPts val="0"/>
              </a:spcBef>
              <a:spcAft>
                <a:spcPts val="0"/>
              </a:spcAft>
              <a:buSzPts val="1000"/>
              <a:buFont typeface="Hanken Grotesk"/>
              <a:buNone/>
              <a:defRPr b="1"/>
            </a:lvl7pPr>
            <a:lvl8pPr lvl="7">
              <a:spcBef>
                <a:spcPts val="0"/>
              </a:spcBef>
              <a:spcAft>
                <a:spcPts val="0"/>
              </a:spcAft>
              <a:buSzPts val="1000"/>
              <a:buFont typeface="Hanken Grotesk"/>
              <a:buNone/>
              <a:defRPr b="1"/>
            </a:lvl8pPr>
            <a:lvl9pPr lvl="8">
              <a:spcBef>
                <a:spcPts val="0"/>
              </a:spcBef>
              <a:spcAft>
                <a:spcPts val="0"/>
              </a:spcAft>
              <a:buSzPts val="1000"/>
              <a:buFont typeface="Hanken Grotesk"/>
              <a:buNone/>
              <a:defRPr b="1"/>
            </a:lvl9pPr>
          </a:lstStyle>
          <a:p/>
        </p:txBody>
      </p:sp>
      <p:sp>
        <p:nvSpPr>
          <p:cNvPr id="271" name="Google Shape;271;p14"/>
          <p:cNvSpPr txBox="1"/>
          <p:nvPr>
            <p:ph idx="32" type="subTitle"/>
          </p:nvPr>
        </p:nvSpPr>
        <p:spPr>
          <a:xfrm>
            <a:off x="337750" y="2268575"/>
            <a:ext cx="1339200" cy="154800"/>
          </a:xfrm>
          <a:prstGeom prst="rect">
            <a:avLst/>
          </a:prstGeom>
        </p:spPr>
        <p:txBody>
          <a:bodyPr anchorCtr="0" anchor="t" bIns="0" lIns="0" spcFirstLastPara="1" rIns="0" wrap="square" tIns="0">
            <a:normAutofit/>
          </a:bodyPr>
          <a:lstStyle>
            <a:lvl1pPr lvl="0">
              <a:spcBef>
                <a:spcPts val="0"/>
              </a:spcBef>
              <a:spcAft>
                <a:spcPts val="0"/>
              </a:spcAft>
              <a:buClr>
                <a:schemeClr val="dk1"/>
              </a:buClr>
              <a:buSzPts val="1000"/>
              <a:buFont typeface="Hanken Grotesk"/>
              <a:buNone/>
              <a:defRPr b="1"/>
            </a:lvl1pPr>
            <a:lvl2pPr lvl="1">
              <a:spcBef>
                <a:spcPts val="0"/>
              </a:spcBef>
              <a:spcAft>
                <a:spcPts val="0"/>
              </a:spcAft>
              <a:buSzPts val="1000"/>
              <a:buFont typeface="Hanken Grotesk"/>
              <a:buNone/>
              <a:defRPr b="1"/>
            </a:lvl2pPr>
            <a:lvl3pPr lvl="2">
              <a:spcBef>
                <a:spcPts val="0"/>
              </a:spcBef>
              <a:spcAft>
                <a:spcPts val="0"/>
              </a:spcAft>
              <a:buSzPts val="1000"/>
              <a:buFont typeface="Hanken Grotesk"/>
              <a:buNone/>
              <a:defRPr b="1"/>
            </a:lvl3pPr>
            <a:lvl4pPr lvl="3">
              <a:spcBef>
                <a:spcPts val="0"/>
              </a:spcBef>
              <a:spcAft>
                <a:spcPts val="0"/>
              </a:spcAft>
              <a:buSzPts val="1000"/>
              <a:buFont typeface="Hanken Grotesk"/>
              <a:buNone/>
              <a:defRPr b="1"/>
            </a:lvl4pPr>
            <a:lvl5pPr lvl="4">
              <a:spcBef>
                <a:spcPts val="0"/>
              </a:spcBef>
              <a:spcAft>
                <a:spcPts val="0"/>
              </a:spcAft>
              <a:buSzPts val="1000"/>
              <a:buFont typeface="Hanken Grotesk"/>
              <a:buNone/>
              <a:defRPr b="1"/>
            </a:lvl5pPr>
            <a:lvl6pPr lvl="5">
              <a:spcBef>
                <a:spcPts val="0"/>
              </a:spcBef>
              <a:spcAft>
                <a:spcPts val="0"/>
              </a:spcAft>
              <a:buSzPts val="1000"/>
              <a:buFont typeface="Hanken Grotesk"/>
              <a:buNone/>
              <a:defRPr b="1"/>
            </a:lvl6pPr>
            <a:lvl7pPr lvl="6">
              <a:spcBef>
                <a:spcPts val="0"/>
              </a:spcBef>
              <a:spcAft>
                <a:spcPts val="0"/>
              </a:spcAft>
              <a:buSzPts val="1000"/>
              <a:buFont typeface="Hanken Grotesk"/>
              <a:buNone/>
              <a:defRPr b="1"/>
            </a:lvl7pPr>
            <a:lvl8pPr lvl="7">
              <a:spcBef>
                <a:spcPts val="0"/>
              </a:spcBef>
              <a:spcAft>
                <a:spcPts val="0"/>
              </a:spcAft>
              <a:buSzPts val="1000"/>
              <a:buFont typeface="Hanken Grotesk"/>
              <a:buNone/>
              <a:defRPr b="1"/>
            </a:lvl8pPr>
            <a:lvl9pPr lvl="8">
              <a:spcBef>
                <a:spcPts val="0"/>
              </a:spcBef>
              <a:spcAft>
                <a:spcPts val="0"/>
              </a:spcAft>
              <a:buSzPts val="1000"/>
              <a:buFont typeface="Hanken Grotesk"/>
              <a:buNone/>
              <a:defRPr b="1"/>
            </a:lvl9pPr>
          </a:lstStyle>
          <a:p/>
        </p:txBody>
      </p:sp>
      <p:sp>
        <p:nvSpPr>
          <p:cNvPr id="272" name="Google Shape;272;p14"/>
          <p:cNvSpPr txBox="1"/>
          <p:nvPr>
            <p:ph idx="33" type="title"/>
          </p:nvPr>
        </p:nvSpPr>
        <p:spPr>
          <a:xfrm>
            <a:off x="596525" y="753313"/>
            <a:ext cx="7062000" cy="615900"/>
          </a:xfrm>
          <a:prstGeom prst="rect">
            <a:avLst/>
          </a:prstGeom>
        </p:spPr>
        <p:txBody>
          <a:bodyPr anchorCtr="0" anchor="t" bIns="91425" lIns="91425" spcFirstLastPara="1" rIns="91425" wrap="square" tIns="0">
            <a:normAutofit/>
          </a:bodyPr>
          <a:lstStyle>
            <a:lvl1pPr lvl="0">
              <a:spcBef>
                <a:spcPts val="0"/>
              </a:spcBef>
              <a:spcAft>
                <a:spcPts val="0"/>
              </a:spcAft>
              <a:buSzPts val="2800"/>
              <a:buNone/>
              <a:defRPr sz="4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3" name="Google Shape;273;p14"/>
          <p:cNvSpPr txBox="1"/>
          <p:nvPr>
            <p:ph idx="34" type="subTitle"/>
          </p:nvPr>
        </p:nvSpPr>
        <p:spPr>
          <a:xfrm>
            <a:off x="1950863" y="1724125"/>
            <a:ext cx="1771200" cy="396000"/>
          </a:xfrm>
          <a:prstGeom prst="rect">
            <a:avLst/>
          </a:prstGeom>
        </p:spPr>
        <p:txBody>
          <a:bodyPr anchorCtr="0" anchor="t" bIns="90000" lIns="180000" spcFirstLastPara="1" rIns="0" wrap="square" tIns="90000">
            <a:normAutofit/>
          </a:bodyPr>
          <a:lstStyle>
            <a:lvl1pPr lvl="0">
              <a:spcBef>
                <a:spcPts val="0"/>
              </a:spcBef>
              <a:spcAft>
                <a:spcPts val="0"/>
              </a:spcAft>
              <a:buClr>
                <a:schemeClr val="dk1"/>
              </a:buClr>
              <a:buSzPts val="1400"/>
              <a:buFont typeface="Hanken Grotesk"/>
              <a:buNone/>
              <a:defRPr b="1"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4" name="Google Shape;274;p14"/>
          <p:cNvSpPr txBox="1"/>
          <p:nvPr>
            <p:ph idx="35" type="subTitle"/>
          </p:nvPr>
        </p:nvSpPr>
        <p:spPr>
          <a:xfrm>
            <a:off x="3726825" y="1724125"/>
            <a:ext cx="1771200" cy="396000"/>
          </a:xfrm>
          <a:prstGeom prst="rect">
            <a:avLst/>
          </a:prstGeom>
        </p:spPr>
        <p:txBody>
          <a:bodyPr anchorCtr="0" anchor="t" bIns="90000" lIns="180000" spcFirstLastPara="1" rIns="0" wrap="square" tIns="90000">
            <a:normAutofit/>
          </a:bodyPr>
          <a:lstStyle>
            <a:lvl1pPr lvl="0">
              <a:spcBef>
                <a:spcPts val="0"/>
              </a:spcBef>
              <a:spcAft>
                <a:spcPts val="0"/>
              </a:spcAft>
              <a:buClr>
                <a:schemeClr val="dk1"/>
              </a:buClr>
              <a:buSzPts val="1400"/>
              <a:buFont typeface="Hanken Grotesk"/>
              <a:buNone/>
              <a:defRPr b="1"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5" name="Google Shape;275;p14"/>
          <p:cNvSpPr txBox="1"/>
          <p:nvPr>
            <p:ph idx="36" type="subTitle"/>
          </p:nvPr>
        </p:nvSpPr>
        <p:spPr>
          <a:xfrm>
            <a:off x="5503900" y="1724125"/>
            <a:ext cx="1771200" cy="396000"/>
          </a:xfrm>
          <a:prstGeom prst="rect">
            <a:avLst/>
          </a:prstGeom>
        </p:spPr>
        <p:txBody>
          <a:bodyPr anchorCtr="0" anchor="t" bIns="90000" lIns="180000" spcFirstLastPara="1" rIns="0" wrap="square" tIns="90000">
            <a:normAutofit/>
          </a:bodyPr>
          <a:lstStyle>
            <a:lvl1pPr lvl="0">
              <a:spcBef>
                <a:spcPts val="0"/>
              </a:spcBef>
              <a:spcAft>
                <a:spcPts val="0"/>
              </a:spcAft>
              <a:buClr>
                <a:schemeClr val="dk1"/>
              </a:buClr>
              <a:buSzPts val="1400"/>
              <a:buFont typeface="Hanken Grotesk"/>
              <a:buNone/>
              <a:defRPr b="1"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extLst>
    <p:ext uri="{DCECCB84-F9BA-43D5-87BE-67443E8EF086}">
      <p15:sldGuideLst>
        <p15:guide id="1" orient="horz" pos="2731">
          <p15:clr>
            <a:srgbClr val="E46962"/>
          </p15:clr>
        </p15:guide>
        <p15:guide id="2" orient="horz" pos="2435">
          <p15:clr>
            <a:srgbClr val="E46962"/>
          </p15:clr>
        </p15:guide>
        <p15:guide id="3" orient="horz" pos="1819">
          <p15:clr>
            <a:srgbClr val="E46962"/>
          </p15:clr>
        </p15:guide>
        <p15:guide id="4" orient="horz" pos="2129">
          <p15:clr>
            <a:srgbClr val="E46962"/>
          </p15:clr>
        </p15:guide>
        <p15:guide id="5" orient="horz" pos="1510">
          <p15:clr>
            <a:srgbClr val="E46962"/>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ics and folder background">
  <p:cSld name="CUSTOM_1_1">
    <p:spTree>
      <p:nvGrpSpPr>
        <p:cNvPr id="276" name="Shape 276"/>
        <p:cNvGrpSpPr/>
        <p:nvPr/>
      </p:nvGrpSpPr>
      <p:grpSpPr>
        <a:xfrm>
          <a:off x="0" y="0"/>
          <a:ext cx="0" cy="0"/>
          <a:chOff x="0" y="0"/>
          <a:chExt cx="0" cy="0"/>
        </a:xfrm>
      </p:grpSpPr>
      <p:sp>
        <p:nvSpPr>
          <p:cNvPr id="277" name="Google Shape;277;p15"/>
          <p:cNvSpPr/>
          <p:nvPr/>
        </p:nvSpPr>
        <p:spPr>
          <a:xfrm>
            <a:off x="-2450" y="486600"/>
            <a:ext cx="9144000" cy="4656900"/>
          </a:xfrm>
          <a:prstGeom prst="roundRect">
            <a:avLst>
              <a:gd fmla="val 0" name="adj"/>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lang="en">
                <a:solidFill>
                  <a:schemeClr val="dk1"/>
                </a:solidFill>
                <a:latin typeface="Hanken Grotesk"/>
                <a:ea typeface="Hanken Grotesk"/>
                <a:cs typeface="Hanken Grotesk"/>
                <a:sym typeface="Hanken Grotesk"/>
              </a:rPr>
              <a:t> </a:t>
            </a:r>
            <a:endParaRPr>
              <a:solidFill>
                <a:schemeClr val="dk1"/>
              </a:solidFill>
              <a:latin typeface="Hanken Grotesk"/>
              <a:ea typeface="Hanken Grotesk"/>
              <a:cs typeface="Hanken Grotesk"/>
              <a:sym typeface="Hanken Grotesk"/>
            </a:endParaRPr>
          </a:p>
        </p:txBody>
      </p:sp>
      <p:sp>
        <p:nvSpPr>
          <p:cNvPr id="278" name="Google Shape;278;p15"/>
          <p:cNvSpPr txBox="1"/>
          <p:nvPr>
            <p:ph idx="1" type="subTitle"/>
          </p:nvPr>
        </p:nvSpPr>
        <p:spPr>
          <a:xfrm>
            <a:off x="1314600" y="131800"/>
            <a:ext cx="14400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None/>
              <a:defRPr sz="1200"/>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sp>
        <p:nvSpPr>
          <p:cNvPr id="279" name="Google Shape;279;p15"/>
          <p:cNvSpPr txBox="1"/>
          <p:nvPr>
            <p:ph idx="2" type="subTitle"/>
          </p:nvPr>
        </p:nvSpPr>
        <p:spPr>
          <a:xfrm>
            <a:off x="4228850" y="131800"/>
            <a:ext cx="14400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None/>
              <a:defRPr sz="1200"/>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sp>
        <p:nvSpPr>
          <p:cNvPr id="280" name="Google Shape;280;p15"/>
          <p:cNvSpPr txBox="1"/>
          <p:nvPr>
            <p:ph idx="3" type="subTitle"/>
          </p:nvPr>
        </p:nvSpPr>
        <p:spPr>
          <a:xfrm>
            <a:off x="5724100" y="131800"/>
            <a:ext cx="14400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None/>
              <a:defRPr sz="1200"/>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sp>
        <p:nvSpPr>
          <p:cNvPr id="281" name="Google Shape;281;p15"/>
          <p:cNvSpPr txBox="1"/>
          <p:nvPr>
            <p:ph type="title"/>
          </p:nvPr>
        </p:nvSpPr>
        <p:spPr>
          <a:xfrm>
            <a:off x="2777959" y="131799"/>
            <a:ext cx="14400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Font typeface="Hanken Grotesk"/>
              <a:buNone/>
              <a:defRPr sz="1200">
                <a:latin typeface="Hanken Grotesk"/>
                <a:ea typeface="Hanken Grotesk"/>
                <a:cs typeface="Hanken Grotesk"/>
                <a:sym typeface="Hanken Grotesk"/>
              </a:defRPr>
            </a:lvl1pPr>
            <a:lvl2pPr lvl="1" algn="ctr">
              <a:spcBef>
                <a:spcPts val="0"/>
              </a:spcBef>
              <a:spcAft>
                <a:spcPts val="0"/>
              </a:spcAft>
              <a:buSzPts val="1200"/>
              <a:buFont typeface="Hanken Grotesk"/>
              <a:buNone/>
              <a:defRPr sz="1200">
                <a:latin typeface="Hanken Grotesk"/>
                <a:ea typeface="Hanken Grotesk"/>
                <a:cs typeface="Hanken Grotesk"/>
                <a:sym typeface="Hanken Grotesk"/>
              </a:defRPr>
            </a:lvl2pPr>
            <a:lvl3pPr lvl="2" algn="ctr">
              <a:spcBef>
                <a:spcPts val="0"/>
              </a:spcBef>
              <a:spcAft>
                <a:spcPts val="0"/>
              </a:spcAft>
              <a:buSzPts val="1200"/>
              <a:buFont typeface="Hanken Grotesk"/>
              <a:buNone/>
              <a:defRPr sz="1200">
                <a:latin typeface="Hanken Grotesk"/>
                <a:ea typeface="Hanken Grotesk"/>
                <a:cs typeface="Hanken Grotesk"/>
                <a:sym typeface="Hanken Grotesk"/>
              </a:defRPr>
            </a:lvl3pPr>
            <a:lvl4pPr lvl="3" algn="ctr">
              <a:spcBef>
                <a:spcPts val="0"/>
              </a:spcBef>
              <a:spcAft>
                <a:spcPts val="0"/>
              </a:spcAft>
              <a:buSzPts val="1200"/>
              <a:buFont typeface="Hanken Grotesk"/>
              <a:buNone/>
              <a:defRPr sz="1200">
                <a:latin typeface="Hanken Grotesk"/>
                <a:ea typeface="Hanken Grotesk"/>
                <a:cs typeface="Hanken Grotesk"/>
                <a:sym typeface="Hanken Grotesk"/>
              </a:defRPr>
            </a:lvl4pPr>
            <a:lvl5pPr lvl="4" algn="ctr">
              <a:spcBef>
                <a:spcPts val="0"/>
              </a:spcBef>
              <a:spcAft>
                <a:spcPts val="0"/>
              </a:spcAft>
              <a:buSzPts val="1200"/>
              <a:buFont typeface="Hanken Grotesk"/>
              <a:buNone/>
              <a:defRPr sz="1200">
                <a:latin typeface="Hanken Grotesk"/>
                <a:ea typeface="Hanken Grotesk"/>
                <a:cs typeface="Hanken Grotesk"/>
                <a:sym typeface="Hanken Grotesk"/>
              </a:defRPr>
            </a:lvl5pPr>
            <a:lvl6pPr lvl="5" algn="ctr">
              <a:spcBef>
                <a:spcPts val="0"/>
              </a:spcBef>
              <a:spcAft>
                <a:spcPts val="0"/>
              </a:spcAft>
              <a:buSzPts val="1200"/>
              <a:buFont typeface="Hanken Grotesk"/>
              <a:buNone/>
              <a:defRPr sz="1200">
                <a:latin typeface="Hanken Grotesk"/>
                <a:ea typeface="Hanken Grotesk"/>
                <a:cs typeface="Hanken Grotesk"/>
                <a:sym typeface="Hanken Grotesk"/>
              </a:defRPr>
            </a:lvl6pPr>
            <a:lvl7pPr lvl="6" algn="ctr">
              <a:spcBef>
                <a:spcPts val="0"/>
              </a:spcBef>
              <a:spcAft>
                <a:spcPts val="0"/>
              </a:spcAft>
              <a:buSzPts val="1200"/>
              <a:buFont typeface="Hanken Grotesk"/>
              <a:buNone/>
              <a:defRPr sz="1200">
                <a:latin typeface="Hanken Grotesk"/>
                <a:ea typeface="Hanken Grotesk"/>
                <a:cs typeface="Hanken Grotesk"/>
                <a:sym typeface="Hanken Grotesk"/>
              </a:defRPr>
            </a:lvl7pPr>
            <a:lvl8pPr lvl="7" algn="ctr">
              <a:spcBef>
                <a:spcPts val="0"/>
              </a:spcBef>
              <a:spcAft>
                <a:spcPts val="0"/>
              </a:spcAft>
              <a:buSzPts val="1200"/>
              <a:buFont typeface="Hanken Grotesk"/>
              <a:buNone/>
              <a:defRPr sz="1200">
                <a:latin typeface="Hanken Grotesk"/>
                <a:ea typeface="Hanken Grotesk"/>
                <a:cs typeface="Hanken Grotesk"/>
                <a:sym typeface="Hanken Grotesk"/>
              </a:defRPr>
            </a:lvl8pPr>
            <a:lvl9pPr lvl="8" algn="ctr">
              <a:spcBef>
                <a:spcPts val="0"/>
              </a:spcBef>
              <a:spcAft>
                <a:spcPts val="0"/>
              </a:spcAft>
              <a:buSzPts val="1200"/>
              <a:buFont typeface="Hanken Grotesk"/>
              <a:buNone/>
              <a:defRPr sz="1200">
                <a:latin typeface="Hanken Grotesk"/>
                <a:ea typeface="Hanken Grotesk"/>
                <a:cs typeface="Hanken Grotesk"/>
                <a:sym typeface="Hanken Grotesk"/>
              </a:defRPr>
            </a:lvl9pPr>
          </a:lstStyle>
          <a:p/>
        </p:txBody>
      </p:sp>
      <p:sp>
        <p:nvSpPr>
          <p:cNvPr id="282" name="Google Shape;282;p15"/>
          <p:cNvSpPr txBox="1"/>
          <p:nvPr>
            <p:ph idx="4" type="subTitle"/>
          </p:nvPr>
        </p:nvSpPr>
        <p:spPr>
          <a:xfrm>
            <a:off x="4617888" y="2276000"/>
            <a:ext cx="4291500" cy="525600"/>
          </a:xfrm>
          <a:prstGeom prst="rect">
            <a:avLst/>
          </a:prstGeom>
        </p:spPr>
        <p:txBody>
          <a:bodyPr anchorCtr="0" anchor="t" bIns="0" lIns="180000" spcFirstLastPara="1" rIns="180000" wrap="square" tIns="90000">
            <a:normAutofit/>
          </a:bodyPr>
          <a:lstStyle>
            <a:lvl1pPr lvl="0">
              <a:spcBef>
                <a:spcPts val="0"/>
              </a:spcBef>
              <a:spcAft>
                <a:spcPts val="0"/>
              </a:spcAft>
              <a:buClr>
                <a:schemeClr val="dk1"/>
              </a:buClr>
              <a:buSzPts val="1600"/>
              <a:buFont typeface="Neuton Light"/>
              <a:buNone/>
              <a:defRPr sz="1600">
                <a:latin typeface="Neuton Light"/>
                <a:ea typeface="Neuton Light"/>
                <a:cs typeface="Neuton Light"/>
                <a:sym typeface="Neuton Light"/>
              </a:defRPr>
            </a:lvl1pPr>
            <a:lvl2pPr lvl="1">
              <a:spcBef>
                <a:spcPts val="0"/>
              </a:spcBef>
              <a:spcAft>
                <a:spcPts val="0"/>
              </a:spcAft>
              <a:buSzPts val="1600"/>
              <a:buFont typeface="Neuton Light"/>
              <a:buNone/>
              <a:defRPr sz="1600">
                <a:latin typeface="Neuton Light"/>
                <a:ea typeface="Neuton Light"/>
                <a:cs typeface="Neuton Light"/>
                <a:sym typeface="Neuton Light"/>
              </a:defRPr>
            </a:lvl2pPr>
            <a:lvl3pPr lvl="2">
              <a:spcBef>
                <a:spcPts val="0"/>
              </a:spcBef>
              <a:spcAft>
                <a:spcPts val="0"/>
              </a:spcAft>
              <a:buSzPts val="1600"/>
              <a:buFont typeface="Neuton Light"/>
              <a:buNone/>
              <a:defRPr sz="1600">
                <a:latin typeface="Neuton Light"/>
                <a:ea typeface="Neuton Light"/>
                <a:cs typeface="Neuton Light"/>
                <a:sym typeface="Neuton Light"/>
              </a:defRPr>
            </a:lvl3pPr>
            <a:lvl4pPr lvl="3">
              <a:spcBef>
                <a:spcPts val="0"/>
              </a:spcBef>
              <a:spcAft>
                <a:spcPts val="0"/>
              </a:spcAft>
              <a:buSzPts val="1600"/>
              <a:buFont typeface="Neuton Light"/>
              <a:buNone/>
              <a:defRPr sz="1600">
                <a:latin typeface="Neuton Light"/>
                <a:ea typeface="Neuton Light"/>
                <a:cs typeface="Neuton Light"/>
                <a:sym typeface="Neuton Light"/>
              </a:defRPr>
            </a:lvl4pPr>
            <a:lvl5pPr lvl="4">
              <a:spcBef>
                <a:spcPts val="0"/>
              </a:spcBef>
              <a:spcAft>
                <a:spcPts val="0"/>
              </a:spcAft>
              <a:buSzPts val="1600"/>
              <a:buFont typeface="Neuton Light"/>
              <a:buNone/>
              <a:defRPr sz="1600">
                <a:latin typeface="Neuton Light"/>
                <a:ea typeface="Neuton Light"/>
                <a:cs typeface="Neuton Light"/>
                <a:sym typeface="Neuton Light"/>
              </a:defRPr>
            </a:lvl5pPr>
            <a:lvl6pPr lvl="5">
              <a:spcBef>
                <a:spcPts val="0"/>
              </a:spcBef>
              <a:spcAft>
                <a:spcPts val="0"/>
              </a:spcAft>
              <a:buSzPts val="1600"/>
              <a:buFont typeface="Neuton Light"/>
              <a:buNone/>
              <a:defRPr sz="1600">
                <a:latin typeface="Neuton Light"/>
                <a:ea typeface="Neuton Light"/>
                <a:cs typeface="Neuton Light"/>
                <a:sym typeface="Neuton Light"/>
              </a:defRPr>
            </a:lvl6pPr>
            <a:lvl7pPr lvl="6">
              <a:spcBef>
                <a:spcPts val="0"/>
              </a:spcBef>
              <a:spcAft>
                <a:spcPts val="0"/>
              </a:spcAft>
              <a:buSzPts val="1600"/>
              <a:buFont typeface="Neuton Light"/>
              <a:buNone/>
              <a:defRPr sz="1600">
                <a:latin typeface="Neuton Light"/>
                <a:ea typeface="Neuton Light"/>
                <a:cs typeface="Neuton Light"/>
                <a:sym typeface="Neuton Light"/>
              </a:defRPr>
            </a:lvl7pPr>
            <a:lvl8pPr lvl="7">
              <a:spcBef>
                <a:spcPts val="0"/>
              </a:spcBef>
              <a:spcAft>
                <a:spcPts val="0"/>
              </a:spcAft>
              <a:buSzPts val="1600"/>
              <a:buFont typeface="Neuton Light"/>
              <a:buNone/>
              <a:defRPr sz="1600">
                <a:latin typeface="Neuton Light"/>
                <a:ea typeface="Neuton Light"/>
                <a:cs typeface="Neuton Light"/>
                <a:sym typeface="Neuton Light"/>
              </a:defRPr>
            </a:lvl8pPr>
            <a:lvl9pPr lvl="8">
              <a:spcBef>
                <a:spcPts val="0"/>
              </a:spcBef>
              <a:spcAft>
                <a:spcPts val="0"/>
              </a:spcAft>
              <a:buSzPts val="1600"/>
              <a:buFont typeface="Neuton Light"/>
              <a:buNone/>
              <a:defRPr sz="1600">
                <a:latin typeface="Neuton Light"/>
                <a:ea typeface="Neuton Light"/>
                <a:cs typeface="Neuton Light"/>
                <a:sym typeface="Neuton Light"/>
              </a:defRPr>
            </a:lvl9pPr>
          </a:lstStyle>
          <a:p/>
        </p:txBody>
      </p:sp>
      <p:cxnSp>
        <p:nvCxnSpPr>
          <p:cNvPr id="283" name="Google Shape;283;p15"/>
          <p:cNvCxnSpPr/>
          <p:nvPr/>
        </p:nvCxnSpPr>
        <p:spPr>
          <a:xfrm rot="10800000">
            <a:off x="5397992" y="3025650"/>
            <a:ext cx="0" cy="1576800"/>
          </a:xfrm>
          <a:prstGeom prst="straightConnector1">
            <a:avLst/>
          </a:prstGeom>
          <a:noFill/>
          <a:ln cap="flat" cmpd="sng" w="9525">
            <a:solidFill>
              <a:schemeClr val="dk1"/>
            </a:solidFill>
            <a:prstDash val="dot"/>
            <a:round/>
            <a:headEnd len="sm" w="sm" type="none"/>
            <a:tailEnd len="sm" w="sm" type="none"/>
          </a:ln>
        </p:spPr>
      </p:cxnSp>
      <p:cxnSp>
        <p:nvCxnSpPr>
          <p:cNvPr id="284" name="Google Shape;284;p15"/>
          <p:cNvCxnSpPr/>
          <p:nvPr/>
        </p:nvCxnSpPr>
        <p:spPr>
          <a:xfrm rot="10800000">
            <a:off x="6114201" y="3025007"/>
            <a:ext cx="0" cy="1576800"/>
          </a:xfrm>
          <a:prstGeom prst="straightConnector1">
            <a:avLst/>
          </a:prstGeom>
          <a:noFill/>
          <a:ln cap="flat" cmpd="sng" w="9525">
            <a:solidFill>
              <a:schemeClr val="dk1"/>
            </a:solidFill>
            <a:prstDash val="dot"/>
            <a:round/>
            <a:headEnd len="sm" w="sm" type="none"/>
            <a:tailEnd len="sm" w="sm" type="none"/>
          </a:ln>
        </p:spPr>
      </p:cxnSp>
      <p:cxnSp>
        <p:nvCxnSpPr>
          <p:cNvPr id="285" name="Google Shape;285;p15"/>
          <p:cNvCxnSpPr/>
          <p:nvPr/>
        </p:nvCxnSpPr>
        <p:spPr>
          <a:xfrm rot="10800000">
            <a:off x="6816098" y="3025650"/>
            <a:ext cx="0" cy="1576800"/>
          </a:xfrm>
          <a:prstGeom prst="straightConnector1">
            <a:avLst/>
          </a:prstGeom>
          <a:noFill/>
          <a:ln cap="flat" cmpd="sng" w="9525">
            <a:solidFill>
              <a:schemeClr val="dk1"/>
            </a:solidFill>
            <a:prstDash val="dot"/>
            <a:round/>
            <a:headEnd len="sm" w="sm" type="none"/>
            <a:tailEnd len="sm" w="sm" type="none"/>
          </a:ln>
        </p:spPr>
      </p:cxnSp>
      <p:cxnSp>
        <p:nvCxnSpPr>
          <p:cNvPr id="286" name="Google Shape;286;p15"/>
          <p:cNvCxnSpPr/>
          <p:nvPr/>
        </p:nvCxnSpPr>
        <p:spPr>
          <a:xfrm rot="10800000">
            <a:off x="7517325" y="3025650"/>
            <a:ext cx="0" cy="1576800"/>
          </a:xfrm>
          <a:prstGeom prst="straightConnector1">
            <a:avLst/>
          </a:prstGeom>
          <a:noFill/>
          <a:ln cap="flat" cmpd="sng" w="9525">
            <a:solidFill>
              <a:schemeClr val="dk1"/>
            </a:solidFill>
            <a:prstDash val="dot"/>
            <a:round/>
            <a:headEnd len="sm" w="sm" type="none"/>
            <a:tailEnd len="sm" w="sm" type="none"/>
          </a:ln>
        </p:spPr>
      </p:cxnSp>
      <p:cxnSp>
        <p:nvCxnSpPr>
          <p:cNvPr id="287" name="Google Shape;287;p15"/>
          <p:cNvCxnSpPr/>
          <p:nvPr/>
        </p:nvCxnSpPr>
        <p:spPr>
          <a:xfrm rot="10800000">
            <a:off x="8218904" y="3025011"/>
            <a:ext cx="0" cy="1576800"/>
          </a:xfrm>
          <a:prstGeom prst="straightConnector1">
            <a:avLst/>
          </a:prstGeom>
          <a:noFill/>
          <a:ln cap="flat" cmpd="sng" w="9525">
            <a:solidFill>
              <a:schemeClr val="dk1"/>
            </a:solidFill>
            <a:prstDash val="dot"/>
            <a:round/>
            <a:headEnd len="sm" w="sm" type="none"/>
            <a:tailEnd len="sm" w="sm" type="none"/>
          </a:ln>
        </p:spPr>
      </p:cxnSp>
      <p:cxnSp>
        <p:nvCxnSpPr>
          <p:cNvPr id="288" name="Google Shape;288;p15"/>
          <p:cNvCxnSpPr/>
          <p:nvPr/>
        </p:nvCxnSpPr>
        <p:spPr>
          <a:xfrm rot="10800000">
            <a:off x="5043384" y="4397242"/>
            <a:ext cx="3684900" cy="0"/>
          </a:xfrm>
          <a:prstGeom prst="straightConnector1">
            <a:avLst/>
          </a:prstGeom>
          <a:noFill/>
          <a:ln cap="flat" cmpd="sng" w="9525">
            <a:solidFill>
              <a:schemeClr val="dk1"/>
            </a:solidFill>
            <a:prstDash val="dot"/>
            <a:round/>
            <a:headEnd len="sm" w="sm" type="none"/>
            <a:tailEnd len="sm" w="sm" type="none"/>
          </a:ln>
        </p:spPr>
      </p:cxnSp>
      <p:cxnSp>
        <p:nvCxnSpPr>
          <p:cNvPr id="289" name="Google Shape;289;p15"/>
          <p:cNvCxnSpPr/>
          <p:nvPr/>
        </p:nvCxnSpPr>
        <p:spPr>
          <a:xfrm rot="10800000">
            <a:off x="5043384" y="4106948"/>
            <a:ext cx="3684900" cy="0"/>
          </a:xfrm>
          <a:prstGeom prst="straightConnector1">
            <a:avLst/>
          </a:prstGeom>
          <a:noFill/>
          <a:ln cap="flat" cmpd="sng" w="9525">
            <a:solidFill>
              <a:schemeClr val="dk1"/>
            </a:solidFill>
            <a:prstDash val="dot"/>
            <a:round/>
            <a:headEnd len="sm" w="sm" type="none"/>
            <a:tailEnd len="sm" w="sm" type="none"/>
          </a:ln>
        </p:spPr>
      </p:cxnSp>
      <p:cxnSp>
        <p:nvCxnSpPr>
          <p:cNvPr id="290" name="Google Shape;290;p15"/>
          <p:cNvCxnSpPr/>
          <p:nvPr/>
        </p:nvCxnSpPr>
        <p:spPr>
          <a:xfrm rot="10800000">
            <a:off x="5043384" y="3813733"/>
            <a:ext cx="3684900" cy="0"/>
          </a:xfrm>
          <a:prstGeom prst="straightConnector1">
            <a:avLst/>
          </a:prstGeom>
          <a:noFill/>
          <a:ln cap="flat" cmpd="sng" w="9525">
            <a:solidFill>
              <a:schemeClr val="dk1"/>
            </a:solidFill>
            <a:prstDash val="dot"/>
            <a:round/>
            <a:headEnd len="sm" w="sm" type="none"/>
            <a:tailEnd len="sm" w="sm" type="none"/>
          </a:ln>
        </p:spPr>
      </p:cxnSp>
      <p:cxnSp>
        <p:nvCxnSpPr>
          <p:cNvPr id="291" name="Google Shape;291;p15"/>
          <p:cNvCxnSpPr/>
          <p:nvPr/>
        </p:nvCxnSpPr>
        <p:spPr>
          <a:xfrm rot="10800000">
            <a:off x="5043384" y="3521491"/>
            <a:ext cx="3684900" cy="0"/>
          </a:xfrm>
          <a:prstGeom prst="straightConnector1">
            <a:avLst/>
          </a:prstGeom>
          <a:noFill/>
          <a:ln cap="flat" cmpd="sng" w="9525">
            <a:solidFill>
              <a:schemeClr val="dk1"/>
            </a:solidFill>
            <a:prstDash val="dot"/>
            <a:round/>
            <a:headEnd len="sm" w="sm" type="none"/>
            <a:tailEnd len="sm" w="sm" type="none"/>
          </a:ln>
        </p:spPr>
      </p:cxnSp>
      <p:cxnSp>
        <p:nvCxnSpPr>
          <p:cNvPr id="292" name="Google Shape;292;p15"/>
          <p:cNvCxnSpPr/>
          <p:nvPr/>
        </p:nvCxnSpPr>
        <p:spPr>
          <a:xfrm rot="10800000">
            <a:off x="5043384" y="3228574"/>
            <a:ext cx="3684900" cy="0"/>
          </a:xfrm>
          <a:prstGeom prst="straightConnector1">
            <a:avLst/>
          </a:prstGeom>
          <a:noFill/>
          <a:ln cap="flat" cmpd="sng" w="9525">
            <a:solidFill>
              <a:schemeClr val="dk1"/>
            </a:solidFill>
            <a:prstDash val="dot"/>
            <a:round/>
            <a:headEnd len="sm" w="sm" type="none"/>
            <a:tailEnd len="sm" w="sm" type="none"/>
          </a:ln>
        </p:spPr>
      </p:cxnSp>
      <p:cxnSp>
        <p:nvCxnSpPr>
          <p:cNvPr id="293" name="Google Shape;293;p15"/>
          <p:cNvCxnSpPr/>
          <p:nvPr/>
        </p:nvCxnSpPr>
        <p:spPr>
          <a:xfrm rot="10800000">
            <a:off x="5043640" y="4602364"/>
            <a:ext cx="3684900" cy="0"/>
          </a:xfrm>
          <a:prstGeom prst="straightConnector1">
            <a:avLst/>
          </a:prstGeom>
          <a:noFill/>
          <a:ln cap="flat" cmpd="sng" w="9525">
            <a:solidFill>
              <a:schemeClr val="dk1"/>
            </a:solidFill>
            <a:prstDash val="solid"/>
            <a:round/>
            <a:headEnd len="sm" w="sm" type="none"/>
            <a:tailEnd len="sm" w="sm" type="none"/>
          </a:ln>
        </p:spPr>
      </p:cxnSp>
      <p:cxnSp>
        <p:nvCxnSpPr>
          <p:cNvPr id="294" name="Google Shape;294;p15"/>
          <p:cNvCxnSpPr/>
          <p:nvPr/>
        </p:nvCxnSpPr>
        <p:spPr>
          <a:xfrm rot="10800000">
            <a:off x="5043455" y="3022856"/>
            <a:ext cx="0" cy="1582200"/>
          </a:xfrm>
          <a:prstGeom prst="straightConnector1">
            <a:avLst/>
          </a:prstGeom>
          <a:noFill/>
          <a:ln cap="flat" cmpd="sng" w="9525">
            <a:solidFill>
              <a:schemeClr val="dk1"/>
            </a:solidFill>
            <a:prstDash val="solid"/>
            <a:round/>
            <a:headEnd len="sm" w="sm" type="none"/>
            <a:tailEnd len="sm" w="sm" type="none"/>
          </a:ln>
        </p:spPr>
      </p:cxnSp>
      <p:sp>
        <p:nvSpPr>
          <p:cNvPr id="295" name="Google Shape;295;p15"/>
          <p:cNvSpPr txBox="1"/>
          <p:nvPr>
            <p:ph idx="5" type="subTitle"/>
          </p:nvPr>
        </p:nvSpPr>
        <p:spPr>
          <a:xfrm>
            <a:off x="392000" y="4601800"/>
            <a:ext cx="916500" cy="183600"/>
          </a:xfrm>
          <a:prstGeom prst="rect">
            <a:avLst/>
          </a:prstGeom>
        </p:spPr>
        <p:txBody>
          <a:bodyPr anchorCtr="0" anchor="t" bIns="0" lIns="0" spcFirstLastPara="1" rIns="0" wrap="square" tIns="54000">
            <a:normAutofit/>
          </a:bodyPr>
          <a:lstStyle>
            <a:lvl1pPr lvl="0">
              <a:spcBef>
                <a:spcPts val="0"/>
              </a:spcBef>
              <a:spcAft>
                <a:spcPts val="0"/>
              </a:spcAft>
              <a:buClr>
                <a:schemeClr val="dk1"/>
              </a:buClr>
              <a:buSzPts val="800"/>
              <a:buFont typeface="Hanken Grotesk"/>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296" name="Google Shape;296;p15"/>
          <p:cNvSpPr txBox="1"/>
          <p:nvPr>
            <p:ph idx="6" type="subTitle"/>
          </p:nvPr>
        </p:nvSpPr>
        <p:spPr>
          <a:xfrm>
            <a:off x="1390838" y="4601800"/>
            <a:ext cx="916500" cy="183600"/>
          </a:xfrm>
          <a:prstGeom prst="rect">
            <a:avLst/>
          </a:prstGeom>
        </p:spPr>
        <p:txBody>
          <a:bodyPr anchorCtr="0" anchor="t" bIns="0" lIns="0" spcFirstLastPara="1" rIns="0" wrap="square" tIns="54000">
            <a:normAutofit/>
          </a:bodyPr>
          <a:lstStyle>
            <a:lvl1pPr lvl="0">
              <a:spcBef>
                <a:spcPts val="0"/>
              </a:spcBef>
              <a:spcAft>
                <a:spcPts val="0"/>
              </a:spcAft>
              <a:buClr>
                <a:schemeClr val="dk1"/>
              </a:buClr>
              <a:buSzPts val="800"/>
              <a:buFont typeface="Hanken Grotesk"/>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297" name="Google Shape;297;p15"/>
          <p:cNvSpPr txBox="1"/>
          <p:nvPr>
            <p:ph idx="7" type="subTitle"/>
          </p:nvPr>
        </p:nvSpPr>
        <p:spPr>
          <a:xfrm>
            <a:off x="2389500" y="4602800"/>
            <a:ext cx="903600" cy="183600"/>
          </a:xfrm>
          <a:prstGeom prst="rect">
            <a:avLst/>
          </a:prstGeom>
        </p:spPr>
        <p:txBody>
          <a:bodyPr anchorCtr="0" anchor="t" bIns="0" lIns="0" spcFirstLastPara="1" rIns="0" wrap="square" tIns="54000">
            <a:normAutofit/>
          </a:bodyPr>
          <a:lstStyle>
            <a:lvl1pPr lvl="0">
              <a:spcBef>
                <a:spcPts val="0"/>
              </a:spcBef>
              <a:spcAft>
                <a:spcPts val="0"/>
              </a:spcAft>
              <a:buClr>
                <a:schemeClr val="dk1"/>
              </a:buClr>
              <a:buSzPts val="800"/>
              <a:buFont typeface="Hanken Grotesk"/>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298" name="Google Shape;298;p15"/>
          <p:cNvSpPr txBox="1"/>
          <p:nvPr>
            <p:ph idx="8" type="subTitle"/>
          </p:nvPr>
        </p:nvSpPr>
        <p:spPr>
          <a:xfrm>
            <a:off x="3388150" y="4601800"/>
            <a:ext cx="960300" cy="183600"/>
          </a:xfrm>
          <a:prstGeom prst="rect">
            <a:avLst/>
          </a:prstGeom>
        </p:spPr>
        <p:txBody>
          <a:bodyPr anchorCtr="0" anchor="t" bIns="0" lIns="0" spcFirstLastPara="1" rIns="0" wrap="square" tIns="54000">
            <a:normAutofit/>
          </a:bodyPr>
          <a:lstStyle>
            <a:lvl1pPr lvl="0">
              <a:spcBef>
                <a:spcPts val="0"/>
              </a:spcBef>
              <a:spcAft>
                <a:spcPts val="0"/>
              </a:spcAft>
              <a:buClr>
                <a:schemeClr val="dk1"/>
              </a:buClr>
              <a:buSzPts val="800"/>
              <a:buFont typeface="Hanken Grotesk"/>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299" name="Google Shape;299;p15"/>
          <p:cNvSpPr txBox="1"/>
          <p:nvPr>
            <p:ph idx="9" type="subTitle"/>
          </p:nvPr>
        </p:nvSpPr>
        <p:spPr>
          <a:xfrm>
            <a:off x="392025" y="4022425"/>
            <a:ext cx="916500" cy="579600"/>
          </a:xfrm>
          <a:prstGeom prst="rect">
            <a:avLst/>
          </a:prstGeom>
        </p:spPr>
        <p:txBody>
          <a:bodyPr anchorCtr="0" anchor="b" bIns="0" lIns="54000" spcFirstLastPara="1" rIns="0" wrap="square" tIns="0">
            <a:normAutofit/>
          </a:bodyPr>
          <a:lstStyle>
            <a:lvl1pPr lvl="0">
              <a:spcBef>
                <a:spcPts val="0"/>
              </a:spcBef>
              <a:spcAft>
                <a:spcPts val="0"/>
              </a:spcAft>
              <a:buClr>
                <a:schemeClr val="dk1"/>
              </a:buClr>
              <a:buSzPts val="3000"/>
              <a:buFont typeface="Hanken Grotesk Medium"/>
              <a:buNone/>
              <a:defRPr sz="3000">
                <a:latin typeface="Hanken Grotesk Medium"/>
                <a:ea typeface="Hanken Grotesk Medium"/>
                <a:cs typeface="Hanken Grotesk Medium"/>
                <a:sym typeface="Hanken Grotesk Medium"/>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00" name="Google Shape;300;p15"/>
          <p:cNvSpPr txBox="1"/>
          <p:nvPr>
            <p:ph idx="13" type="subTitle"/>
          </p:nvPr>
        </p:nvSpPr>
        <p:spPr>
          <a:xfrm>
            <a:off x="1391050" y="3875575"/>
            <a:ext cx="916500" cy="726600"/>
          </a:xfrm>
          <a:prstGeom prst="rect">
            <a:avLst/>
          </a:prstGeom>
        </p:spPr>
        <p:txBody>
          <a:bodyPr anchorCtr="0" anchor="b" bIns="0" lIns="54000" spcFirstLastPara="1" rIns="0" wrap="square" tIns="0">
            <a:normAutofit/>
          </a:bodyPr>
          <a:lstStyle>
            <a:lvl1pPr lvl="0">
              <a:spcBef>
                <a:spcPts val="0"/>
              </a:spcBef>
              <a:spcAft>
                <a:spcPts val="0"/>
              </a:spcAft>
              <a:buClr>
                <a:schemeClr val="dk1"/>
              </a:buClr>
              <a:buSzPts val="3000"/>
              <a:buFont typeface="Hanken Grotesk Medium"/>
              <a:buNone/>
              <a:defRPr sz="3000">
                <a:latin typeface="Hanken Grotesk Medium"/>
                <a:ea typeface="Hanken Grotesk Medium"/>
                <a:cs typeface="Hanken Grotesk Medium"/>
                <a:sym typeface="Hanken Grotesk Medium"/>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01" name="Google Shape;301;p15"/>
          <p:cNvSpPr txBox="1"/>
          <p:nvPr>
            <p:ph idx="14" type="subTitle"/>
          </p:nvPr>
        </p:nvSpPr>
        <p:spPr>
          <a:xfrm>
            <a:off x="2390200" y="3875575"/>
            <a:ext cx="916500" cy="726600"/>
          </a:xfrm>
          <a:prstGeom prst="rect">
            <a:avLst/>
          </a:prstGeom>
        </p:spPr>
        <p:txBody>
          <a:bodyPr anchorCtr="0" anchor="b" bIns="0" lIns="54000" spcFirstLastPara="1" rIns="0" wrap="square" tIns="0">
            <a:normAutofit/>
          </a:bodyPr>
          <a:lstStyle>
            <a:lvl1pPr lvl="0">
              <a:spcBef>
                <a:spcPts val="0"/>
              </a:spcBef>
              <a:spcAft>
                <a:spcPts val="0"/>
              </a:spcAft>
              <a:buClr>
                <a:schemeClr val="dk1"/>
              </a:buClr>
              <a:buSzPts val="3000"/>
              <a:buFont typeface="Hanken Grotesk Medium"/>
              <a:buNone/>
              <a:defRPr sz="3000">
                <a:latin typeface="Hanken Grotesk Medium"/>
                <a:ea typeface="Hanken Grotesk Medium"/>
                <a:cs typeface="Hanken Grotesk Medium"/>
                <a:sym typeface="Hanken Grotesk Medium"/>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02" name="Google Shape;302;p15"/>
          <p:cNvSpPr txBox="1"/>
          <p:nvPr>
            <p:ph idx="15" type="subTitle"/>
          </p:nvPr>
        </p:nvSpPr>
        <p:spPr>
          <a:xfrm>
            <a:off x="3394525" y="4022425"/>
            <a:ext cx="954000" cy="579600"/>
          </a:xfrm>
          <a:prstGeom prst="rect">
            <a:avLst/>
          </a:prstGeom>
        </p:spPr>
        <p:txBody>
          <a:bodyPr anchorCtr="0" anchor="b" bIns="0" lIns="54000" spcFirstLastPara="1" rIns="0" wrap="square" tIns="0">
            <a:normAutofit/>
          </a:bodyPr>
          <a:lstStyle>
            <a:lvl1pPr lvl="0">
              <a:spcBef>
                <a:spcPts val="0"/>
              </a:spcBef>
              <a:spcAft>
                <a:spcPts val="0"/>
              </a:spcAft>
              <a:buClr>
                <a:schemeClr val="dk1"/>
              </a:buClr>
              <a:buSzPts val="3000"/>
              <a:buFont typeface="Hanken Grotesk Medium"/>
              <a:buNone/>
              <a:defRPr sz="3000">
                <a:latin typeface="Hanken Grotesk Medium"/>
                <a:ea typeface="Hanken Grotesk Medium"/>
                <a:cs typeface="Hanken Grotesk Medium"/>
                <a:sym typeface="Hanken Grotesk Medium"/>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03" name="Google Shape;303;p15"/>
          <p:cNvSpPr txBox="1"/>
          <p:nvPr>
            <p:ph idx="16" type="subTitle"/>
          </p:nvPr>
        </p:nvSpPr>
        <p:spPr>
          <a:xfrm>
            <a:off x="227625" y="2276000"/>
            <a:ext cx="4291500" cy="525600"/>
          </a:xfrm>
          <a:prstGeom prst="rect">
            <a:avLst/>
          </a:prstGeom>
        </p:spPr>
        <p:txBody>
          <a:bodyPr anchorCtr="0" anchor="t" bIns="0" lIns="180000" spcFirstLastPara="1" rIns="180000" wrap="square" tIns="90000">
            <a:normAutofit/>
          </a:bodyPr>
          <a:lstStyle>
            <a:lvl1pPr lvl="0">
              <a:spcBef>
                <a:spcPts val="0"/>
              </a:spcBef>
              <a:spcAft>
                <a:spcPts val="0"/>
              </a:spcAft>
              <a:buClr>
                <a:schemeClr val="dk1"/>
              </a:buClr>
              <a:buSzPts val="1600"/>
              <a:buFont typeface="Neuton Light"/>
              <a:buNone/>
              <a:defRPr sz="1600">
                <a:latin typeface="Neuton Light"/>
                <a:ea typeface="Neuton Light"/>
                <a:cs typeface="Neuton Light"/>
                <a:sym typeface="Neuton Light"/>
              </a:defRPr>
            </a:lvl1pPr>
            <a:lvl2pPr lvl="1">
              <a:spcBef>
                <a:spcPts val="0"/>
              </a:spcBef>
              <a:spcAft>
                <a:spcPts val="0"/>
              </a:spcAft>
              <a:buSzPts val="1600"/>
              <a:buFont typeface="Neuton Light"/>
              <a:buNone/>
              <a:defRPr sz="1600">
                <a:latin typeface="Neuton Light"/>
                <a:ea typeface="Neuton Light"/>
                <a:cs typeface="Neuton Light"/>
                <a:sym typeface="Neuton Light"/>
              </a:defRPr>
            </a:lvl2pPr>
            <a:lvl3pPr lvl="2">
              <a:spcBef>
                <a:spcPts val="0"/>
              </a:spcBef>
              <a:spcAft>
                <a:spcPts val="0"/>
              </a:spcAft>
              <a:buSzPts val="1600"/>
              <a:buFont typeface="Neuton Light"/>
              <a:buNone/>
              <a:defRPr sz="1600">
                <a:latin typeface="Neuton Light"/>
                <a:ea typeface="Neuton Light"/>
                <a:cs typeface="Neuton Light"/>
                <a:sym typeface="Neuton Light"/>
              </a:defRPr>
            </a:lvl3pPr>
            <a:lvl4pPr lvl="3">
              <a:spcBef>
                <a:spcPts val="0"/>
              </a:spcBef>
              <a:spcAft>
                <a:spcPts val="0"/>
              </a:spcAft>
              <a:buSzPts val="1600"/>
              <a:buFont typeface="Neuton Light"/>
              <a:buNone/>
              <a:defRPr sz="1600">
                <a:latin typeface="Neuton Light"/>
                <a:ea typeface="Neuton Light"/>
                <a:cs typeface="Neuton Light"/>
                <a:sym typeface="Neuton Light"/>
              </a:defRPr>
            </a:lvl4pPr>
            <a:lvl5pPr lvl="4">
              <a:spcBef>
                <a:spcPts val="0"/>
              </a:spcBef>
              <a:spcAft>
                <a:spcPts val="0"/>
              </a:spcAft>
              <a:buSzPts val="1600"/>
              <a:buFont typeface="Neuton Light"/>
              <a:buNone/>
              <a:defRPr sz="1600">
                <a:latin typeface="Neuton Light"/>
                <a:ea typeface="Neuton Light"/>
                <a:cs typeface="Neuton Light"/>
                <a:sym typeface="Neuton Light"/>
              </a:defRPr>
            </a:lvl5pPr>
            <a:lvl6pPr lvl="5">
              <a:spcBef>
                <a:spcPts val="0"/>
              </a:spcBef>
              <a:spcAft>
                <a:spcPts val="0"/>
              </a:spcAft>
              <a:buSzPts val="1600"/>
              <a:buFont typeface="Neuton Light"/>
              <a:buNone/>
              <a:defRPr sz="1600">
                <a:latin typeface="Neuton Light"/>
                <a:ea typeface="Neuton Light"/>
                <a:cs typeface="Neuton Light"/>
                <a:sym typeface="Neuton Light"/>
              </a:defRPr>
            </a:lvl6pPr>
            <a:lvl7pPr lvl="6">
              <a:spcBef>
                <a:spcPts val="0"/>
              </a:spcBef>
              <a:spcAft>
                <a:spcPts val="0"/>
              </a:spcAft>
              <a:buSzPts val="1600"/>
              <a:buFont typeface="Neuton Light"/>
              <a:buNone/>
              <a:defRPr sz="1600">
                <a:latin typeface="Neuton Light"/>
                <a:ea typeface="Neuton Light"/>
                <a:cs typeface="Neuton Light"/>
                <a:sym typeface="Neuton Light"/>
              </a:defRPr>
            </a:lvl7pPr>
            <a:lvl8pPr lvl="7">
              <a:spcBef>
                <a:spcPts val="0"/>
              </a:spcBef>
              <a:spcAft>
                <a:spcPts val="0"/>
              </a:spcAft>
              <a:buSzPts val="1600"/>
              <a:buFont typeface="Neuton Light"/>
              <a:buNone/>
              <a:defRPr sz="1600">
                <a:latin typeface="Neuton Light"/>
                <a:ea typeface="Neuton Light"/>
                <a:cs typeface="Neuton Light"/>
                <a:sym typeface="Neuton Light"/>
              </a:defRPr>
            </a:lvl8pPr>
            <a:lvl9pPr lvl="8">
              <a:spcBef>
                <a:spcPts val="0"/>
              </a:spcBef>
              <a:spcAft>
                <a:spcPts val="0"/>
              </a:spcAft>
              <a:buSzPts val="1600"/>
              <a:buFont typeface="Neuton Light"/>
              <a:buNone/>
              <a:defRPr sz="1600">
                <a:latin typeface="Neuton Light"/>
                <a:ea typeface="Neuton Light"/>
                <a:cs typeface="Neuton Light"/>
                <a:sym typeface="Neuton Light"/>
              </a:defRPr>
            </a:lvl9pPr>
          </a:lstStyle>
          <a:p/>
        </p:txBody>
      </p:sp>
      <p:sp>
        <p:nvSpPr>
          <p:cNvPr id="304" name="Google Shape;304;p15"/>
          <p:cNvSpPr txBox="1"/>
          <p:nvPr>
            <p:ph idx="17" type="subTitle"/>
          </p:nvPr>
        </p:nvSpPr>
        <p:spPr>
          <a:xfrm>
            <a:off x="5401957" y="4602450"/>
            <a:ext cx="507600" cy="183600"/>
          </a:xfrm>
          <a:prstGeom prst="rect">
            <a:avLst/>
          </a:prstGeom>
        </p:spPr>
        <p:txBody>
          <a:bodyPr anchorCtr="0" anchor="t" bIns="0" lIns="0" spcFirstLastPara="1" rIns="0" wrap="square" tIns="54000">
            <a:normAutofit/>
          </a:bodyPr>
          <a:lstStyle>
            <a:lvl1pPr lvl="0">
              <a:spcBef>
                <a:spcPts val="0"/>
              </a:spcBef>
              <a:spcAft>
                <a:spcPts val="0"/>
              </a:spcAft>
              <a:buClr>
                <a:schemeClr val="dk1"/>
              </a:buClr>
              <a:buSzPts val="800"/>
              <a:buFont typeface="Hanken Grotesk"/>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05" name="Google Shape;305;p15"/>
          <p:cNvSpPr txBox="1"/>
          <p:nvPr>
            <p:ph idx="18" type="subTitle"/>
          </p:nvPr>
        </p:nvSpPr>
        <p:spPr>
          <a:xfrm>
            <a:off x="6104132" y="4602450"/>
            <a:ext cx="507600" cy="183600"/>
          </a:xfrm>
          <a:prstGeom prst="rect">
            <a:avLst/>
          </a:prstGeom>
        </p:spPr>
        <p:txBody>
          <a:bodyPr anchorCtr="0" anchor="t" bIns="0" lIns="0" spcFirstLastPara="1" rIns="0" wrap="square" tIns="54000">
            <a:normAutofit/>
          </a:bodyPr>
          <a:lstStyle>
            <a:lvl1pPr lvl="0">
              <a:spcBef>
                <a:spcPts val="0"/>
              </a:spcBef>
              <a:spcAft>
                <a:spcPts val="0"/>
              </a:spcAft>
              <a:buClr>
                <a:schemeClr val="dk1"/>
              </a:buClr>
              <a:buSzPts val="800"/>
              <a:buFont typeface="Hanken Grotesk"/>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06" name="Google Shape;306;p15"/>
          <p:cNvSpPr txBox="1"/>
          <p:nvPr>
            <p:ph idx="19" type="subTitle"/>
          </p:nvPr>
        </p:nvSpPr>
        <p:spPr>
          <a:xfrm>
            <a:off x="6811663" y="4602450"/>
            <a:ext cx="507600" cy="183600"/>
          </a:xfrm>
          <a:prstGeom prst="rect">
            <a:avLst/>
          </a:prstGeom>
        </p:spPr>
        <p:txBody>
          <a:bodyPr anchorCtr="0" anchor="t" bIns="0" lIns="0" spcFirstLastPara="1" rIns="0" wrap="square" tIns="54000">
            <a:normAutofit/>
          </a:bodyPr>
          <a:lstStyle>
            <a:lvl1pPr lvl="0">
              <a:spcBef>
                <a:spcPts val="0"/>
              </a:spcBef>
              <a:spcAft>
                <a:spcPts val="0"/>
              </a:spcAft>
              <a:buClr>
                <a:schemeClr val="dk1"/>
              </a:buClr>
              <a:buSzPts val="800"/>
              <a:buFont typeface="Hanken Grotesk"/>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07" name="Google Shape;307;p15"/>
          <p:cNvSpPr txBox="1"/>
          <p:nvPr>
            <p:ph idx="20" type="subTitle"/>
          </p:nvPr>
        </p:nvSpPr>
        <p:spPr>
          <a:xfrm>
            <a:off x="8220182" y="4602450"/>
            <a:ext cx="507600" cy="183600"/>
          </a:xfrm>
          <a:prstGeom prst="rect">
            <a:avLst/>
          </a:prstGeom>
        </p:spPr>
        <p:txBody>
          <a:bodyPr anchorCtr="0" anchor="t" bIns="0" lIns="0" spcFirstLastPara="1" rIns="0" wrap="square" tIns="54000">
            <a:normAutofit/>
          </a:bodyPr>
          <a:lstStyle>
            <a:lvl1pPr lvl="0">
              <a:spcBef>
                <a:spcPts val="0"/>
              </a:spcBef>
              <a:spcAft>
                <a:spcPts val="0"/>
              </a:spcAft>
              <a:buClr>
                <a:schemeClr val="dk1"/>
              </a:buClr>
              <a:buSzPts val="800"/>
              <a:buFont typeface="Hanken Grotesk"/>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08" name="Google Shape;308;p15"/>
          <p:cNvSpPr txBox="1"/>
          <p:nvPr>
            <p:ph idx="21" type="subTitle"/>
          </p:nvPr>
        </p:nvSpPr>
        <p:spPr>
          <a:xfrm>
            <a:off x="7516525" y="4602450"/>
            <a:ext cx="507600" cy="183600"/>
          </a:xfrm>
          <a:prstGeom prst="rect">
            <a:avLst/>
          </a:prstGeom>
        </p:spPr>
        <p:txBody>
          <a:bodyPr anchorCtr="0" anchor="t" bIns="0" lIns="0" spcFirstLastPara="1" rIns="0" wrap="square" tIns="54000">
            <a:normAutofit/>
          </a:bodyPr>
          <a:lstStyle>
            <a:lvl1pPr lvl="0">
              <a:spcBef>
                <a:spcPts val="0"/>
              </a:spcBef>
              <a:spcAft>
                <a:spcPts val="0"/>
              </a:spcAft>
              <a:buClr>
                <a:schemeClr val="dk1"/>
              </a:buClr>
              <a:buSzPts val="800"/>
              <a:buFont typeface="Hanken Grotesk"/>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09" name="Google Shape;309;p15"/>
          <p:cNvSpPr txBox="1"/>
          <p:nvPr>
            <p:ph idx="22" type="subTitle"/>
          </p:nvPr>
        </p:nvSpPr>
        <p:spPr>
          <a:xfrm>
            <a:off x="4695907" y="4059350"/>
            <a:ext cx="309600" cy="93600"/>
          </a:xfrm>
          <a:prstGeom prst="rect">
            <a:avLst/>
          </a:prstGeom>
        </p:spPr>
        <p:txBody>
          <a:bodyPr anchorCtr="0" anchor="t" bIns="0" lIns="0" spcFirstLastPara="1" rIns="0" wrap="square" tIns="0">
            <a:normAutofit/>
          </a:bodyPr>
          <a:lstStyle>
            <a:lvl1pPr lvl="0" algn="r">
              <a:spcBef>
                <a:spcPts val="0"/>
              </a:spcBef>
              <a:spcAft>
                <a:spcPts val="0"/>
              </a:spcAft>
              <a:buClr>
                <a:schemeClr val="dk1"/>
              </a:buClr>
              <a:buSzPts val="800"/>
              <a:buFont typeface="Hanken Grotesk"/>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10" name="Google Shape;310;p15"/>
          <p:cNvSpPr txBox="1"/>
          <p:nvPr>
            <p:ph idx="23" type="subTitle"/>
          </p:nvPr>
        </p:nvSpPr>
        <p:spPr>
          <a:xfrm>
            <a:off x="4695907" y="4358875"/>
            <a:ext cx="309600" cy="93600"/>
          </a:xfrm>
          <a:prstGeom prst="rect">
            <a:avLst/>
          </a:prstGeom>
        </p:spPr>
        <p:txBody>
          <a:bodyPr anchorCtr="0" anchor="t" bIns="0" lIns="0" spcFirstLastPara="1" rIns="0" wrap="square" tIns="0">
            <a:normAutofit/>
          </a:bodyPr>
          <a:lstStyle>
            <a:lvl1pPr lvl="0" algn="r">
              <a:spcBef>
                <a:spcPts val="0"/>
              </a:spcBef>
              <a:spcAft>
                <a:spcPts val="0"/>
              </a:spcAft>
              <a:buClr>
                <a:schemeClr val="dk1"/>
              </a:buClr>
              <a:buSzPts val="800"/>
              <a:buFont typeface="Hanken Grotesk"/>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11" name="Google Shape;311;p15"/>
          <p:cNvSpPr txBox="1"/>
          <p:nvPr>
            <p:ph idx="24" type="subTitle"/>
          </p:nvPr>
        </p:nvSpPr>
        <p:spPr>
          <a:xfrm>
            <a:off x="4695907" y="3474700"/>
            <a:ext cx="309600" cy="93600"/>
          </a:xfrm>
          <a:prstGeom prst="rect">
            <a:avLst/>
          </a:prstGeom>
        </p:spPr>
        <p:txBody>
          <a:bodyPr anchorCtr="0" anchor="t" bIns="0" lIns="0" spcFirstLastPara="1" rIns="0" wrap="square" tIns="0">
            <a:normAutofit/>
          </a:bodyPr>
          <a:lstStyle>
            <a:lvl1pPr lvl="0" algn="r">
              <a:spcBef>
                <a:spcPts val="0"/>
              </a:spcBef>
              <a:spcAft>
                <a:spcPts val="0"/>
              </a:spcAft>
              <a:buClr>
                <a:schemeClr val="dk1"/>
              </a:buClr>
              <a:buSzPts val="800"/>
              <a:buFont typeface="Hanken Grotesk"/>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12" name="Google Shape;312;p15"/>
          <p:cNvSpPr txBox="1"/>
          <p:nvPr>
            <p:ph idx="25" type="subTitle"/>
          </p:nvPr>
        </p:nvSpPr>
        <p:spPr>
          <a:xfrm>
            <a:off x="4695907" y="3777850"/>
            <a:ext cx="309600" cy="93600"/>
          </a:xfrm>
          <a:prstGeom prst="rect">
            <a:avLst/>
          </a:prstGeom>
        </p:spPr>
        <p:txBody>
          <a:bodyPr anchorCtr="0" anchor="t" bIns="0" lIns="0" spcFirstLastPara="1" rIns="0" wrap="square" tIns="0">
            <a:normAutofit/>
          </a:bodyPr>
          <a:lstStyle>
            <a:lvl1pPr lvl="0" algn="r">
              <a:spcBef>
                <a:spcPts val="0"/>
              </a:spcBef>
              <a:spcAft>
                <a:spcPts val="0"/>
              </a:spcAft>
              <a:buClr>
                <a:schemeClr val="dk1"/>
              </a:buClr>
              <a:buSzPts val="800"/>
              <a:buFont typeface="Hanken Grotesk"/>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13" name="Google Shape;313;p15"/>
          <p:cNvSpPr txBox="1"/>
          <p:nvPr>
            <p:ph idx="26" type="subTitle"/>
          </p:nvPr>
        </p:nvSpPr>
        <p:spPr>
          <a:xfrm>
            <a:off x="4695907" y="3181775"/>
            <a:ext cx="309600" cy="93600"/>
          </a:xfrm>
          <a:prstGeom prst="rect">
            <a:avLst/>
          </a:prstGeom>
        </p:spPr>
        <p:txBody>
          <a:bodyPr anchorCtr="0" anchor="t" bIns="0" lIns="0" spcFirstLastPara="1" rIns="0" wrap="square" tIns="0">
            <a:normAutofit/>
          </a:bodyPr>
          <a:lstStyle>
            <a:lvl1pPr lvl="0" algn="r">
              <a:spcBef>
                <a:spcPts val="0"/>
              </a:spcBef>
              <a:spcAft>
                <a:spcPts val="0"/>
              </a:spcAft>
              <a:buClr>
                <a:schemeClr val="dk1"/>
              </a:buClr>
              <a:buSzPts val="800"/>
              <a:buFont typeface="Hanken Grotesk"/>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14" name="Google Shape;314;p15"/>
          <p:cNvSpPr txBox="1"/>
          <p:nvPr>
            <p:ph idx="27" type="title"/>
          </p:nvPr>
        </p:nvSpPr>
        <p:spPr>
          <a:xfrm>
            <a:off x="593775" y="707062"/>
            <a:ext cx="7196400" cy="615900"/>
          </a:xfrm>
          <a:prstGeom prst="rect">
            <a:avLst/>
          </a:prstGeom>
        </p:spPr>
        <p:txBody>
          <a:bodyPr anchorCtr="0" anchor="t" bIns="91425" lIns="0" spcFirstLastPara="1" rIns="0" wrap="square" tIns="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umns 2">
  <p:cSld name="CUSTOM_7_1_1_1_1_1_1_1_1_1_1_1_1_1_1_1_1_9">
    <p:spTree>
      <p:nvGrpSpPr>
        <p:cNvPr id="315" name="Shape 315"/>
        <p:cNvGrpSpPr/>
        <p:nvPr/>
      </p:nvGrpSpPr>
      <p:grpSpPr>
        <a:xfrm>
          <a:off x="0" y="0"/>
          <a:ext cx="0" cy="0"/>
          <a:chOff x="0" y="0"/>
          <a:chExt cx="0" cy="0"/>
        </a:xfrm>
      </p:grpSpPr>
      <p:sp>
        <p:nvSpPr>
          <p:cNvPr id="316" name="Google Shape;316;p16"/>
          <p:cNvSpPr txBox="1"/>
          <p:nvPr>
            <p:ph type="title"/>
          </p:nvPr>
        </p:nvSpPr>
        <p:spPr>
          <a:xfrm>
            <a:off x="2121700" y="637675"/>
            <a:ext cx="360000" cy="360000"/>
          </a:xfrm>
          <a:prstGeom prst="rect">
            <a:avLst/>
          </a:prstGeom>
        </p:spPr>
        <p:txBody>
          <a:bodyPr anchorCtr="0" anchor="ctr" bIns="0" lIns="0" spcFirstLastPara="1" rIns="0" wrap="square" tIns="0">
            <a:noAutofit/>
          </a:bodyPr>
          <a:lstStyle>
            <a:lvl1pPr lvl="0" algn="ctr">
              <a:lnSpc>
                <a:spcPct val="90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1pPr>
            <a:lvl2pPr lvl="1"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2pPr>
            <a:lvl3pPr lvl="2"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3pPr>
            <a:lvl4pPr lvl="3"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4pPr>
            <a:lvl5pPr lvl="4"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5pPr>
            <a:lvl6pPr lvl="5"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6pPr>
            <a:lvl7pPr lvl="6"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7pPr>
            <a:lvl8pPr lvl="7"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8pPr>
            <a:lvl9pPr lvl="8"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9pPr>
          </a:lstStyle>
          <a:p/>
        </p:txBody>
      </p:sp>
      <p:sp>
        <p:nvSpPr>
          <p:cNvPr id="317" name="Google Shape;317;p16"/>
          <p:cNvSpPr txBox="1"/>
          <p:nvPr>
            <p:ph idx="2" type="title"/>
          </p:nvPr>
        </p:nvSpPr>
        <p:spPr>
          <a:xfrm>
            <a:off x="3899225" y="637675"/>
            <a:ext cx="360000" cy="360000"/>
          </a:xfrm>
          <a:prstGeom prst="rect">
            <a:avLst/>
          </a:prstGeom>
        </p:spPr>
        <p:txBody>
          <a:bodyPr anchorCtr="0" anchor="ctr" bIns="0" lIns="0" spcFirstLastPara="1" rIns="0" wrap="square" tIns="0">
            <a:noAutofit/>
          </a:bodyPr>
          <a:lstStyle>
            <a:lvl1pPr lvl="0" algn="ctr">
              <a:lnSpc>
                <a:spcPct val="90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1pPr>
            <a:lvl2pPr lvl="1"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2pPr>
            <a:lvl3pPr lvl="2"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3pPr>
            <a:lvl4pPr lvl="3"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4pPr>
            <a:lvl5pPr lvl="4"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5pPr>
            <a:lvl6pPr lvl="5"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6pPr>
            <a:lvl7pPr lvl="6"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7pPr>
            <a:lvl8pPr lvl="7"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8pPr>
            <a:lvl9pPr lvl="8"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9pPr>
          </a:lstStyle>
          <a:p/>
        </p:txBody>
      </p:sp>
      <p:sp>
        <p:nvSpPr>
          <p:cNvPr id="318" name="Google Shape;318;p16"/>
          <p:cNvSpPr txBox="1"/>
          <p:nvPr>
            <p:ph idx="3" type="title"/>
          </p:nvPr>
        </p:nvSpPr>
        <p:spPr>
          <a:xfrm>
            <a:off x="5676475" y="637675"/>
            <a:ext cx="360000" cy="360000"/>
          </a:xfrm>
          <a:prstGeom prst="rect">
            <a:avLst/>
          </a:prstGeom>
        </p:spPr>
        <p:txBody>
          <a:bodyPr anchorCtr="0" anchor="ctr" bIns="0" lIns="0" spcFirstLastPara="1" rIns="0" wrap="square" tIns="0">
            <a:noAutofit/>
          </a:bodyPr>
          <a:lstStyle>
            <a:lvl1pPr lvl="0" algn="ctr">
              <a:lnSpc>
                <a:spcPct val="90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1pPr>
            <a:lvl2pPr lvl="1"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2pPr>
            <a:lvl3pPr lvl="2"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3pPr>
            <a:lvl4pPr lvl="3"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4pPr>
            <a:lvl5pPr lvl="4"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5pPr>
            <a:lvl6pPr lvl="5"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6pPr>
            <a:lvl7pPr lvl="6"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7pPr>
            <a:lvl8pPr lvl="7"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8pPr>
            <a:lvl9pPr lvl="8"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9pPr>
          </a:lstStyle>
          <a:p/>
        </p:txBody>
      </p:sp>
      <p:sp>
        <p:nvSpPr>
          <p:cNvPr id="319" name="Google Shape;319;p16"/>
          <p:cNvSpPr txBox="1"/>
          <p:nvPr>
            <p:ph idx="4" type="title"/>
          </p:nvPr>
        </p:nvSpPr>
        <p:spPr>
          <a:xfrm>
            <a:off x="7453725" y="637675"/>
            <a:ext cx="360000" cy="360000"/>
          </a:xfrm>
          <a:prstGeom prst="rect">
            <a:avLst/>
          </a:prstGeom>
        </p:spPr>
        <p:txBody>
          <a:bodyPr anchorCtr="0" anchor="ctr" bIns="0" lIns="0" spcFirstLastPara="1" rIns="0" wrap="square" tIns="0">
            <a:noAutofit/>
          </a:bodyPr>
          <a:lstStyle>
            <a:lvl1pPr lvl="0" algn="ctr">
              <a:lnSpc>
                <a:spcPct val="90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1pPr>
            <a:lvl2pPr lvl="1"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2pPr>
            <a:lvl3pPr lvl="2"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3pPr>
            <a:lvl4pPr lvl="3"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4pPr>
            <a:lvl5pPr lvl="4"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5pPr>
            <a:lvl6pPr lvl="5"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6pPr>
            <a:lvl7pPr lvl="6"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7pPr>
            <a:lvl8pPr lvl="7"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8pPr>
            <a:lvl9pPr lvl="8"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9pPr>
          </a:lstStyle>
          <a:p/>
        </p:txBody>
      </p:sp>
      <p:sp>
        <p:nvSpPr>
          <p:cNvPr id="320" name="Google Shape;320;p16"/>
          <p:cNvSpPr txBox="1"/>
          <p:nvPr>
            <p:ph idx="5" type="title"/>
          </p:nvPr>
        </p:nvSpPr>
        <p:spPr>
          <a:xfrm>
            <a:off x="341975" y="637675"/>
            <a:ext cx="360000" cy="360000"/>
          </a:xfrm>
          <a:prstGeom prst="rect">
            <a:avLst/>
          </a:prstGeom>
        </p:spPr>
        <p:txBody>
          <a:bodyPr anchorCtr="0" anchor="ctr" bIns="0" lIns="0" spcFirstLastPara="1" rIns="0" wrap="square" tIns="0">
            <a:noAutofit/>
          </a:bodyPr>
          <a:lstStyle>
            <a:lvl1pPr lvl="0" algn="ctr">
              <a:lnSpc>
                <a:spcPct val="90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1pPr>
            <a:lvl2pPr lvl="1"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2pPr>
            <a:lvl3pPr lvl="2"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3pPr>
            <a:lvl4pPr lvl="3"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4pPr>
            <a:lvl5pPr lvl="4"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5pPr>
            <a:lvl6pPr lvl="5"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6pPr>
            <a:lvl7pPr lvl="6"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7pPr>
            <a:lvl8pPr lvl="7"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8pPr>
            <a:lvl9pPr lvl="8"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9pPr>
          </a:lstStyle>
          <a:p/>
        </p:txBody>
      </p:sp>
      <p:sp>
        <p:nvSpPr>
          <p:cNvPr id="321" name="Google Shape;321;p16"/>
          <p:cNvSpPr txBox="1"/>
          <p:nvPr>
            <p:ph idx="6" type="title"/>
          </p:nvPr>
        </p:nvSpPr>
        <p:spPr>
          <a:xfrm>
            <a:off x="2184250" y="1183050"/>
            <a:ext cx="1440300" cy="252000"/>
          </a:xfrm>
          <a:prstGeom prst="rect">
            <a:avLst/>
          </a:prstGeom>
        </p:spPr>
        <p:txBody>
          <a:bodyPr anchorCtr="0" anchor="ctr" bIns="0" lIns="0" spcFirstLastPara="1" rIns="0" wrap="square" tIns="0">
            <a:noAutofit/>
          </a:bodyPr>
          <a:lstStyle>
            <a:lvl1pPr lvl="0" algn="ctr">
              <a:lnSpc>
                <a:spcPct val="90000"/>
              </a:lnSpc>
              <a:spcBef>
                <a:spcPts val="0"/>
              </a:spcBef>
              <a:spcAft>
                <a:spcPts val="0"/>
              </a:spcAft>
              <a:buSzPts val="2800"/>
              <a:buNone/>
              <a:defRPr sz="1000">
                <a:latin typeface="Hanken Grotesk"/>
                <a:ea typeface="Hanken Grotesk"/>
                <a:cs typeface="Hanken Grotesk"/>
                <a:sym typeface="Hanken Grotesk"/>
              </a:defRPr>
            </a:lvl1pPr>
            <a:lvl2pPr lvl="1" algn="ctr">
              <a:lnSpc>
                <a:spcPct val="115000"/>
              </a:lnSpc>
              <a:spcBef>
                <a:spcPts val="0"/>
              </a:spcBef>
              <a:spcAft>
                <a:spcPts val="0"/>
              </a:spcAft>
              <a:buSzPts val="2800"/>
              <a:buNone/>
              <a:defRPr sz="1000">
                <a:latin typeface="Hanken Grotesk"/>
                <a:ea typeface="Hanken Grotesk"/>
                <a:cs typeface="Hanken Grotesk"/>
                <a:sym typeface="Hanken Grotesk"/>
              </a:defRPr>
            </a:lvl2pPr>
            <a:lvl3pPr lvl="2" algn="ctr">
              <a:lnSpc>
                <a:spcPct val="115000"/>
              </a:lnSpc>
              <a:spcBef>
                <a:spcPts val="0"/>
              </a:spcBef>
              <a:spcAft>
                <a:spcPts val="0"/>
              </a:spcAft>
              <a:buSzPts val="2800"/>
              <a:buNone/>
              <a:defRPr sz="1000">
                <a:latin typeface="Hanken Grotesk"/>
                <a:ea typeface="Hanken Grotesk"/>
                <a:cs typeface="Hanken Grotesk"/>
                <a:sym typeface="Hanken Grotesk"/>
              </a:defRPr>
            </a:lvl3pPr>
            <a:lvl4pPr lvl="3" algn="ctr">
              <a:lnSpc>
                <a:spcPct val="115000"/>
              </a:lnSpc>
              <a:spcBef>
                <a:spcPts val="0"/>
              </a:spcBef>
              <a:spcAft>
                <a:spcPts val="0"/>
              </a:spcAft>
              <a:buSzPts val="2800"/>
              <a:buNone/>
              <a:defRPr sz="1000">
                <a:latin typeface="Hanken Grotesk"/>
                <a:ea typeface="Hanken Grotesk"/>
                <a:cs typeface="Hanken Grotesk"/>
                <a:sym typeface="Hanken Grotesk"/>
              </a:defRPr>
            </a:lvl4pPr>
            <a:lvl5pPr lvl="4" algn="ctr">
              <a:lnSpc>
                <a:spcPct val="115000"/>
              </a:lnSpc>
              <a:spcBef>
                <a:spcPts val="0"/>
              </a:spcBef>
              <a:spcAft>
                <a:spcPts val="0"/>
              </a:spcAft>
              <a:buSzPts val="2800"/>
              <a:buNone/>
              <a:defRPr sz="1000">
                <a:latin typeface="Hanken Grotesk"/>
                <a:ea typeface="Hanken Grotesk"/>
                <a:cs typeface="Hanken Grotesk"/>
                <a:sym typeface="Hanken Grotesk"/>
              </a:defRPr>
            </a:lvl5pPr>
            <a:lvl6pPr lvl="5" algn="ctr">
              <a:lnSpc>
                <a:spcPct val="115000"/>
              </a:lnSpc>
              <a:spcBef>
                <a:spcPts val="0"/>
              </a:spcBef>
              <a:spcAft>
                <a:spcPts val="0"/>
              </a:spcAft>
              <a:buSzPts val="2800"/>
              <a:buNone/>
              <a:defRPr sz="1000">
                <a:latin typeface="Hanken Grotesk"/>
                <a:ea typeface="Hanken Grotesk"/>
                <a:cs typeface="Hanken Grotesk"/>
                <a:sym typeface="Hanken Grotesk"/>
              </a:defRPr>
            </a:lvl6pPr>
            <a:lvl7pPr lvl="6" algn="ctr">
              <a:lnSpc>
                <a:spcPct val="115000"/>
              </a:lnSpc>
              <a:spcBef>
                <a:spcPts val="0"/>
              </a:spcBef>
              <a:spcAft>
                <a:spcPts val="0"/>
              </a:spcAft>
              <a:buSzPts val="2800"/>
              <a:buNone/>
              <a:defRPr sz="1000">
                <a:latin typeface="Hanken Grotesk"/>
                <a:ea typeface="Hanken Grotesk"/>
                <a:cs typeface="Hanken Grotesk"/>
                <a:sym typeface="Hanken Grotesk"/>
              </a:defRPr>
            </a:lvl7pPr>
            <a:lvl8pPr lvl="7" algn="ctr">
              <a:lnSpc>
                <a:spcPct val="115000"/>
              </a:lnSpc>
              <a:spcBef>
                <a:spcPts val="0"/>
              </a:spcBef>
              <a:spcAft>
                <a:spcPts val="0"/>
              </a:spcAft>
              <a:buSzPts val="2800"/>
              <a:buNone/>
              <a:defRPr sz="1000">
                <a:latin typeface="Hanken Grotesk"/>
                <a:ea typeface="Hanken Grotesk"/>
                <a:cs typeface="Hanken Grotesk"/>
                <a:sym typeface="Hanken Grotesk"/>
              </a:defRPr>
            </a:lvl8pPr>
            <a:lvl9pPr lvl="8" algn="ctr">
              <a:lnSpc>
                <a:spcPct val="115000"/>
              </a:lnSpc>
              <a:spcBef>
                <a:spcPts val="0"/>
              </a:spcBef>
              <a:spcAft>
                <a:spcPts val="0"/>
              </a:spcAft>
              <a:buSzPts val="2800"/>
              <a:buNone/>
              <a:defRPr sz="1000">
                <a:latin typeface="Hanken Grotesk"/>
                <a:ea typeface="Hanken Grotesk"/>
                <a:cs typeface="Hanken Grotesk"/>
                <a:sym typeface="Hanken Grotesk"/>
              </a:defRPr>
            </a:lvl9pPr>
          </a:lstStyle>
          <a:p/>
        </p:txBody>
      </p:sp>
      <p:sp>
        <p:nvSpPr>
          <p:cNvPr id="322" name="Google Shape;322;p16"/>
          <p:cNvSpPr txBox="1"/>
          <p:nvPr>
            <p:ph idx="7" type="title"/>
          </p:nvPr>
        </p:nvSpPr>
        <p:spPr>
          <a:xfrm>
            <a:off x="3962263" y="1183050"/>
            <a:ext cx="1440300" cy="252000"/>
          </a:xfrm>
          <a:prstGeom prst="rect">
            <a:avLst/>
          </a:prstGeom>
        </p:spPr>
        <p:txBody>
          <a:bodyPr anchorCtr="0" anchor="ctr" bIns="0" lIns="0" spcFirstLastPara="1" rIns="0" wrap="square" tIns="0">
            <a:noAutofit/>
          </a:bodyPr>
          <a:lstStyle>
            <a:lvl1pPr lvl="0" algn="ctr">
              <a:lnSpc>
                <a:spcPct val="90000"/>
              </a:lnSpc>
              <a:spcBef>
                <a:spcPts val="0"/>
              </a:spcBef>
              <a:spcAft>
                <a:spcPts val="0"/>
              </a:spcAft>
              <a:buSzPts val="2800"/>
              <a:buNone/>
              <a:defRPr sz="1000">
                <a:latin typeface="Hanken Grotesk"/>
                <a:ea typeface="Hanken Grotesk"/>
                <a:cs typeface="Hanken Grotesk"/>
                <a:sym typeface="Hanken Grotesk"/>
              </a:defRPr>
            </a:lvl1pPr>
            <a:lvl2pPr lvl="1" algn="ctr">
              <a:lnSpc>
                <a:spcPct val="115000"/>
              </a:lnSpc>
              <a:spcBef>
                <a:spcPts val="0"/>
              </a:spcBef>
              <a:spcAft>
                <a:spcPts val="0"/>
              </a:spcAft>
              <a:buSzPts val="2800"/>
              <a:buNone/>
              <a:defRPr sz="1000">
                <a:latin typeface="Hanken Grotesk"/>
                <a:ea typeface="Hanken Grotesk"/>
                <a:cs typeface="Hanken Grotesk"/>
                <a:sym typeface="Hanken Grotesk"/>
              </a:defRPr>
            </a:lvl2pPr>
            <a:lvl3pPr lvl="2" algn="ctr">
              <a:lnSpc>
                <a:spcPct val="115000"/>
              </a:lnSpc>
              <a:spcBef>
                <a:spcPts val="0"/>
              </a:spcBef>
              <a:spcAft>
                <a:spcPts val="0"/>
              </a:spcAft>
              <a:buSzPts val="2800"/>
              <a:buNone/>
              <a:defRPr sz="1000">
                <a:latin typeface="Hanken Grotesk"/>
                <a:ea typeface="Hanken Grotesk"/>
                <a:cs typeface="Hanken Grotesk"/>
                <a:sym typeface="Hanken Grotesk"/>
              </a:defRPr>
            </a:lvl3pPr>
            <a:lvl4pPr lvl="3" algn="ctr">
              <a:lnSpc>
                <a:spcPct val="115000"/>
              </a:lnSpc>
              <a:spcBef>
                <a:spcPts val="0"/>
              </a:spcBef>
              <a:spcAft>
                <a:spcPts val="0"/>
              </a:spcAft>
              <a:buSzPts val="2800"/>
              <a:buNone/>
              <a:defRPr sz="1000">
                <a:latin typeface="Hanken Grotesk"/>
                <a:ea typeface="Hanken Grotesk"/>
                <a:cs typeface="Hanken Grotesk"/>
                <a:sym typeface="Hanken Grotesk"/>
              </a:defRPr>
            </a:lvl4pPr>
            <a:lvl5pPr lvl="4" algn="ctr">
              <a:lnSpc>
                <a:spcPct val="115000"/>
              </a:lnSpc>
              <a:spcBef>
                <a:spcPts val="0"/>
              </a:spcBef>
              <a:spcAft>
                <a:spcPts val="0"/>
              </a:spcAft>
              <a:buSzPts val="2800"/>
              <a:buNone/>
              <a:defRPr sz="1000">
                <a:latin typeface="Hanken Grotesk"/>
                <a:ea typeface="Hanken Grotesk"/>
                <a:cs typeface="Hanken Grotesk"/>
                <a:sym typeface="Hanken Grotesk"/>
              </a:defRPr>
            </a:lvl5pPr>
            <a:lvl6pPr lvl="5" algn="ctr">
              <a:lnSpc>
                <a:spcPct val="115000"/>
              </a:lnSpc>
              <a:spcBef>
                <a:spcPts val="0"/>
              </a:spcBef>
              <a:spcAft>
                <a:spcPts val="0"/>
              </a:spcAft>
              <a:buSzPts val="2800"/>
              <a:buNone/>
              <a:defRPr sz="1000">
                <a:latin typeface="Hanken Grotesk"/>
                <a:ea typeface="Hanken Grotesk"/>
                <a:cs typeface="Hanken Grotesk"/>
                <a:sym typeface="Hanken Grotesk"/>
              </a:defRPr>
            </a:lvl6pPr>
            <a:lvl7pPr lvl="6" algn="ctr">
              <a:lnSpc>
                <a:spcPct val="115000"/>
              </a:lnSpc>
              <a:spcBef>
                <a:spcPts val="0"/>
              </a:spcBef>
              <a:spcAft>
                <a:spcPts val="0"/>
              </a:spcAft>
              <a:buSzPts val="2800"/>
              <a:buNone/>
              <a:defRPr sz="1000">
                <a:latin typeface="Hanken Grotesk"/>
                <a:ea typeface="Hanken Grotesk"/>
                <a:cs typeface="Hanken Grotesk"/>
                <a:sym typeface="Hanken Grotesk"/>
              </a:defRPr>
            </a:lvl7pPr>
            <a:lvl8pPr lvl="7" algn="ctr">
              <a:lnSpc>
                <a:spcPct val="115000"/>
              </a:lnSpc>
              <a:spcBef>
                <a:spcPts val="0"/>
              </a:spcBef>
              <a:spcAft>
                <a:spcPts val="0"/>
              </a:spcAft>
              <a:buSzPts val="2800"/>
              <a:buNone/>
              <a:defRPr sz="1000">
                <a:latin typeface="Hanken Grotesk"/>
                <a:ea typeface="Hanken Grotesk"/>
                <a:cs typeface="Hanken Grotesk"/>
                <a:sym typeface="Hanken Grotesk"/>
              </a:defRPr>
            </a:lvl8pPr>
            <a:lvl9pPr lvl="8" algn="ctr">
              <a:lnSpc>
                <a:spcPct val="115000"/>
              </a:lnSpc>
              <a:spcBef>
                <a:spcPts val="0"/>
              </a:spcBef>
              <a:spcAft>
                <a:spcPts val="0"/>
              </a:spcAft>
              <a:buSzPts val="2800"/>
              <a:buNone/>
              <a:defRPr sz="1000">
                <a:latin typeface="Hanken Grotesk"/>
                <a:ea typeface="Hanken Grotesk"/>
                <a:cs typeface="Hanken Grotesk"/>
                <a:sym typeface="Hanken Grotesk"/>
              </a:defRPr>
            </a:lvl9pPr>
          </a:lstStyle>
          <a:p/>
        </p:txBody>
      </p:sp>
      <p:sp>
        <p:nvSpPr>
          <p:cNvPr id="323" name="Google Shape;323;p16"/>
          <p:cNvSpPr txBox="1"/>
          <p:nvPr>
            <p:ph idx="8" type="title"/>
          </p:nvPr>
        </p:nvSpPr>
        <p:spPr>
          <a:xfrm>
            <a:off x="406525" y="1183050"/>
            <a:ext cx="1440300" cy="252000"/>
          </a:xfrm>
          <a:prstGeom prst="rect">
            <a:avLst/>
          </a:prstGeom>
        </p:spPr>
        <p:txBody>
          <a:bodyPr anchorCtr="0" anchor="ctr" bIns="0" lIns="0" spcFirstLastPara="1" rIns="0" wrap="square" tIns="0">
            <a:noAutofit/>
          </a:bodyPr>
          <a:lstStyle>
            <a:lvl1pPr lvl="0" algn="ctr">
              <a:lnSpc>
                <a:spcPct val="90000"/>
              </a:lnSpc>
              <a:spcBef>
                <a:spcPts val="0"/>
              </a:spcBef>
              <a:spcAft>
                <a:spcPts val="0"/>
              </a:spcAft>
              <a:buSzPts val="2800"/>
              <a:buNone/>
              <a:defRPr sz="1000">
                <a:latin typeface="Hanken Grotesk"/>
                <a:ea typeface="Hanken Grotesk"/>
                <a:cs typeface="Hanken Grotesk"/>
                <a:sym typeface="Hanken Grotesk"/>
              </a:defRPr>
            </a:lvl1pPr>
            <a:lvl2pPr lvl="1" algn="ctr">
              <a:lnSpc>
                <a:spcPct val="115000"/>
              </a:lnSpc>
              <a:spcBef>
                <a:spcPts val="0"/>
              </a:spcBef>
              <a:spcAft>
                <a:spcPts val="0"/>
              </a:spcAft>
              <a:buSzPts val="2800"/>
              <a:buNone/>
              <a:defRPr sz="1000">
                <a:latin typeface="Hanken Grotesk"/>
                <a:ea typeface="Hanken Grotesk"/>
                <a:cs typeface="Hanken Grotesk"/>
                <a:sym typeface="Hanken Grotesk"/>
              </a:defRPr>
            </a:lvl2pPr>
            <a:lvl3pPr lvl="2" algn="ctr">
              <a:lnSpc>
                <a:spcPct val="115000"/>
              </a:lnSpc>
              <a:spcBef>
                <a:spcPts val="0"/>
              </a:spcBef>
              <a:spcAft>
                <a:spcPts val="0"/>
              </a:spcAft>
              <a:buSzPts val="2800"/>
              <a:buNone/>
              <a:defRPr sz="1000">
                <a:latin typeface="Hanken Grotesk"/>
                <a:ea typeface="Hanken Grotesk"/>
                <a:cs typeface="Hanken Grotesk"/>
                <a:sym typeface="Hanken Grotesk"/>
              </a:defRPr>
            </a:lvl3pPr>
            <a:lvl4pPr lvl="3" algn="ctr">
              <a:lnSpc>
                <a:spcPct val="115000"/>
              </a:lnSpc>
              <a:spcBef>
                <a:spcPts val="0"/>
              </a:spcBef>
              <a:spcAft>
                <a:spcPts val="0"/>
              </a:spcAft>
              <a:buSzPts val="2800"/>
              <a:buNone/>
              <a:defRPr sz="1000">
                <a:latin typeface="Hanken Grotesk"/>
                <a:ea typeface="Hanken Grotesk"/>
                <a:cs typeface="Hanken Grotesk"/>
                <a:sym typeface="Hanken Grotesk"/>
              </a:defRPr>
            </a:lvl4pPr>
            <a:lvl5pPr lvl="4" algn="ctr">
              <a:lnSpc>
                <a:spcPct val="115000"/>
              </a:lnSpc>
              <a:spcBef>
                <a:spcPts val="0"/>
              </a:spcBef>
              <a:spcAft>
                <a:spcPts val="0"/>
              </a:spcAft>
              <a:buSzPts val="2800"/>
              <a:buNone/>
              <a:defRPr sz="1000">
                <a:latin typeface="Hanken Grotesk"/>
                <a:ea typeface="Hanken Grotesk"/>
                <a:cs typeface="Hanken Grotesk"/>
                <a:sym typeface="Hanken Grotesk"/>
              </a:defRPr>
            </a:lvl5pPr>
            <a:lvl6pPr lvl="5" algn="ctr">
              <a:lnSpc>
                <a:spcPct val="115000"/>
              </a:lnSpc>
              <a:spcBef>
                <a:spcPts val="0"/>
              </a:spcBef>
              <a:spcAft>
                <a:spcPts val="0"/>
              </a:spcAft>
              <a:buSzPts val="2800"/>
              <a:buNone/>
              <a:defRPr sz="1000">
                <a:latin typeface="Hanken Grotesk"/>
                <a:ea typeface="Hanken Grotesk"/>
                <a:cs typeface="Hanken Grotesk"/>
                <a:sym typeface="Hanken Grotesk"/>
              </a:defRPr>
            </a:lvl6pPr>
            <a:lvl7pPr lvl="6" algn="ctr">
              <a:lnSpc>
                <a:spcPct val="115000"/>
              </a:lnSpc>
              <a:spcBef>
                <a:spcPts val="0"/>
              </a:spcBef>
              <a:spcAft>
                <a:spcPts val="0"/>
              </a:spcAft>
              <a:buSzPts val="2800"/>
              <a:buNone/>
              <a:defRPr sz="1000">
                <a:latin typeface="Hanken Grotesk"/>
                <a:ea typeface="Hanken Grotesk"/>
                <a:cs typeface="Hanken Grotesk"/>
                <a:sym typeface="Hanken Grotesk"/>
              </a:defRPr>
            </a:lvl7pPr>
            <a:lvl8pPr lvl="7" algn="ctr">
              <a:lnSpc>
                <a:spcPct val="115000"/>
              </a:lnSpc>
              <a:spcBef>
                <a:spcPts val="0"/>
              </a:spcBef>
              <a:spcAft>
                <a:spcPts val="0"/>
              </a:spcAft>
              <a:buSzPts val="2800"/>
              <a:buNone/>
              <a:defRPr sz="1000">
                <a:latin typeface="Hanken Grotesk"/>
                <a:ea typeface="Hanken Grotesk"/>
                <a:cs typeface="Hanken Grotesk"/>
                <a:sym typeface="Hanken Grotesk"/>
              </a:defRPr>
            </a:lvl8pPr>
            <a:lvl9pPr lvl="8" algn="ctr">
              <a:lnSpc>
                <a:spcPct val="115000"/>
              </a:lnSpc>
              <a:spcBef>
                <a:spcPts val="0"/>
              </a:spcBef>
              <a:spcAft>
                <a:spcPts val="0"/>
              </a:spcAft>
              <a:buSzPts val="2800"/>
              <a:buNone/>
              <a:defRPr sz="1000">
                <a:latin typeface="Hanken Grotesk"/>
                <a:ea typeface="Hanken Grotesk"/>
                <a:cs typeface="Hanken Grotesk"/>
                <a:sym typeface="Hanken Grotesk"/>
              </a:defRPr>
            </a:lvl9pPr>
          </a:lstStyle>
          <a:p/>
        </p:txBody>
      </p:sp>
      <p:sp>
        <p:nvSpPr>
          <p:cNvPr id="324" name="Google Shape;324;p16"/>
          <p:cNvSpPr txBox="1"/>
          <p:nvPr>
            <p:ph idx="9" type="title"/>
          </p:nvPr>
        </p:nvSpPr>
        <p:spPr>
          <a:xfrm>
            <a:off x="5729600" y="1183050"/>
            <a:ext cx="1440300" cy="252000"/>
          </a:xfrm>
          <a:prstGeom prst="rect">
            <a:avLst/>
          </a:prstGeom>
        </p:spPr>
        <p:txBody>
          <a:bodyPr anchorCtr="0" anchor="ctr" bIns="0" lIns="0" spcFirstLastPara="1" rIns="0" wrap="square" tIns="0">
            <a:noAutofit/>
          </a:bodyPr>
          <a:lstStyle>
            <a:lvl1pPr lvl="0" algn="ctr">
              <a:lnSpc>
                <a:spcPct val="90000"/>
              </a:lnSpc>
              <a:spcBef>
                <a:spcPts val="0"/>
              </a:spcBef>
              <a:spcAft>
                <a:spcPts val="0"/>
              </a:spcAft>
              <a:buSzPts val="2800"/>
              <a:buNone/>
              <a:defRPr sz="1000">
                <a:latin typeface="Hanken Grotesk"/>
                <a:ea typeface="Hanken Grotesk"/>
                <a:cs typeface="Hanken Grotesk"/>
                <a:sym typeface="Hanken Grotesk"/>
              </a:defRPr>
            </a:lvl1pPr>
            <a:lvl2pPr lvl="1" algn="ctr">
              <a:lnSpc>
                <a:spcPct val="115000"/>
              </a:lnSpc>
              <a:spcBef>
                <a:spcPts val="0"/>
              </a:spcBef>
              <a:spcAft>
                <a:spcPts val="0"/>
              </a:spcAft>
              <a:buSzPts val="2800"/>
              <a:buNone/>
              <a:defRPr sz="1000">
                <a:latin typeface="Hanken Grotesk"/>
                <a:ea typeface="Hanken Grotesk"/>
                <a:cs typeface="Hanken Grotesk"/>
                <a:sym typeface="Hanken Grotesk"/>
              </a:defRPr>
            </a:lvl2pPr>
            <a:lvl3pPr lvl="2" algn="ctr">
              <a:lnSpc>
                <a:spcPct val="115000"/>
              </a:lnSpc>
              <a:spcBef>
                <a:spcPts val="0"/>
              </a:spcBef>
              <a:spcAft>
                <a:spcPts val="0"/>
              </a:spcAft>
              <a:buSzPts val="2800"/>
              <a:buNone/>
              <a:defRPr sz="1000">
                <a:latin typeface="Hanken Grotesk"/>
                <a:ea typeface="Hanken Grotesk"/>
                <a:cs typeface="Hanken Grotesk"/>
                <a:sym typeface="Hanken Grotesk"/>
              </a:defRPr>
            </a:lvl3pPr>
            <a:lvl4pPr lvl="3" algn="ctr">
              <a:lnSpc>
                <a:spcPct val="115000"/>
              </a:lnSpc>
              <a:spcBef>
                <a:spcPts val="0"/>
              </a:spcBef>
              <a:spcAft>
                <a:spcPts val="0"/>
              </a:spcAft>
              <a:buSzPts val="2800"/>
              <a:buNone/>
              <a:defRPr sz="1000">
                <a:latin typeface="Hanken Grotesk"/>
                <a:ea typeface="Hanken Grotesk"/>
                <a:cs typeface="Hanken Grotesk"/>
                <a:sym typeface="Hanken Grotesk"/>
              </a:defRPr>
            </a:lvl4pPr>
            <a:lvl5pPr lvl="4" algn="ctr">
              <a:lnSpc>
                <a:spcPct val="115000"/>
              </a:lnSpc>
              <a:spcBef>
                <a:spcPts val="0"/>
              </a:spcBef>
              <a:spcAft>
                <a:spcPts val="0"/>
              </a:spcAft>
              <a:buSzPts val="2800"/>
              <a:buNone/>
              <a:defRPr sz="1000">
                <a:latin typeface="Hanken Grotesk"/>
                <a:ea typeface="Hanken Grotesk"/>
                <a:cs typeface="Hanken Grotesk"/>
                <a:sym typeface="Hanken Grotesk"/>
              </a:defRPr>
            </a:lvl5pPr>
            <a:lvl6pPr lvl="5" algn="ctr">
              <a:lnSpc>
                <a:spcPct val="115000"/>
              </a:lnSpc>
              <a:spcBef>
                <a:spcPts val="0"/>
              </a:spcBef>
              <a:spcAft>
                <a:spcPts val="0"/>
              </a:spcAft>
              <a:buSzPts val="2800"/>
              <a:buNone/>
              <a:defRPr sz="1000">
                <a:latin typeface="Hanken Grotesk"/>
                <a:ea typeface="Hanken Grotesk"/>
                <a:cs typeface="Hanken Grotesk"/>
                <a:sym typeface="Hanken Grotesk"/>
              </a:defRPr>
            </a:lvl6pPr>
            <a:lvl7pPr lvl="6" algn="ctr">
              <a:lnSpc>
                <a:spcPct val="115000"/>
              </a:lnSpc>
              <a:spcBef>
                <a:spcPts val="0"/>
              </a:spcBef>
              <a:spcAft>
                <a:spcPts val="0"/>
              </a:spcAft>
              <a:buSzPts val="2800"/>
              <a:buNone/>
              <a:defRPr sz="1000">
                <a:latin typeface="Hanken Grotesk"/>
                <a:ea typeface="Hanken Grotesk"/>
                <a:cs typeface="Hanken Grotesk"/>
                <a:sym typeface="Hanken Grotesk"/>
              </a:defRPr>
            </a:lvl7pPr>
            <a:lvl8pPr lvl="7" algn="ctr">
              <a:lnSpc>
                <a:spcPct val="115000"/>
              </a:lnSpc>
              <a:spcBef>
                <a:spcPts val="0"/>
              </a:spcBef>
              <a:spcAft>
                <a:spcPts val="0"/>
              </a:spcAft>
              <a:buSzPts val="2800"/>
              <a:buNone/>
              <a:defRPr sz="1000">
                <a:latin typeface="Hanken Grotesk"/>
                <a:ea typeface="Hanken Grotesk"/>
                <a:cs typeface="Hanken Grotesk"/>
                <a:sym typeface="Hanken Grotesk"/>
              </a:defRPr>
            </a:lvl8pPr>
            <a:lvl9pPr lvl="8" algn="ctr">
              <a:lnSpc>
                <a:spcPct val="115000"/>
              </a:lnSpc>
              <a:spcBef>
                <a:spcPts val="0"/>
              </a:spcBef>
              <a:spcAft>
                <a:spcPts val="0"/>
              </a:spcAft>
              <a:buSzPts val="2800"/>
              <a:buNone/>
              <a:defRPr sz="1000">
                <a:latin typeface="Hanken Grotesk"/>
                <a:ea typeface="Hanken Grotesk"/>
                <a:cs typeface="Hanken Grotesk"/>
                <a:sym typeface="Hanken Grotesk"/>
              </a:defRPr>
            </a:lvl9pPr>
          </a:lstStyle>
          <a:p/>
        </p:txBody>
      </p:sp>
      <p:sp>
        <p:nvSpPr>
          <p:cNvPr id="325" name="Google Shape;325;p16"/>
          <p:cNvSpPr txBox="1"/>
          <p:nvPr>
            <p:ph idx="13" type="title"/>
          </p:nvPr>
        </p:nvSpPr>
        <p:spPr>
          <a:xfrm>
            <a:off x="7518138" y="1183050"/>
            <a:ext cx="1440300" cy="252000"/>
          </a:xfrm>
          <a:prstGeom prst="rect">
            <a:avLst/>
          </a:prstGeom>
        </p:spPr>
        <p:txBody>
          <a:bodyPr anchorCtr="0" anchor="ctr" bIns="0" lIns="0" spcFirstLastPara="1" rIns="0" wrap="square" tIns="0">
            <a:noAutofit/>
          </a:bodyPr>
          <a:lstStyle>
            <a:lvl1pPr lvl="0" algn="ctr">
              <a:lnSpc>
                <a:spcPct val="90000"/>
              </a:lnSpc>
              <a:spcBef>
                <a:spcPts val="0"/>
              </a:spcBef>
              <a:spcAft>
                <a:spcPts val="0"/>
              </a:spcAft>
              <a:buSzPts val="2800"/>
              <a:buNone/>
              <a:defRPr sz="1000">
                <a:latin typeface="Hanken Grotesk"/>
                <a:ea typeface="Hanken Grotesk"/>
                <a:cs typeface="Hanken Grotesk"/>
                <a:sym typeface="Hanken Grotesk"/>
              </a:defRPr>
            </a:lvl1pPr>
            <a:lvl2pPr lvl="1" algn="ctr">
              <a:lnSpc>
                <a:spcPct val="115000"/>
              </a:lnSpc>
              <a:spcBef>
                <a:spcPts val="0"/>
              </a:spcBef>
              <a:spcAft>
                <a:spcPts val="0"/>
              </a:spcAft>
              <a:buSzPts val="2800"/>
              <a:buNone/>
              <a:defRPr sz="1000">
                <a:latin typeface="Hanken Grotesk"/>
                <a:ea typeface="Hanken Grotesk"/>
                <a:cs typeface="Hanken Grotesk"/>
                <a:sym typeface="Hanken Grotesk"/>
              </a:defRPr>
            </a:lvl2pPr>
            <a:lvl3pPr lvl="2" algn="ctr">
              <a:lnSpc>
                <a:spcPct val="115000"/>
              </a:lnSpc>
              <a:spcBef>
                <a:spcPts val="0"/>
              </a:spcBef>
              <a:spcAft>
                <a:spcPts val="0"/>
              </a:spcAft>
              <a:buSzPts val="2800"/>
              <a:buNone/>
              <a:defRPr sz="1000">
                <a:latin typeface="Hanken Grotesk"/>
                <a:ea typeface="Hanken Grotesk"/>
                <a:cs typeface="Hanken Grotesk"/>
                <a:sym typeface="Hanken Grotesk"/>
              </a:defRPr>
            </a:lvl3pPr>
            <a:lvl4pPr lvl="3" algn="ctr">
              <a:lnSpc>
                <a:spcPct val="115000"/>
              </a:lnSpc>
              <a:spcBef>
                <a:spcPts val="0"/>
              </a:spcBef>
              <a:spcAft>
                <a:spcPts val="0"/>
              </a:spcAft>
              <a:buSzPts val="2800"/>
              <a:buNone/>
              <a:defRPr sz="1000">
                <a:latin typeface="Hanken Grotesk"/>
                <a:ea typeface="Hanken Grotesk"/>
                <a:cs typeface="Hanken Grotesk"/>
                <a:sym typeface="Hanken Grotesk"/>
              </a:defRPr>
            </a:lvl4pPr>
            <a:lvl5pPr lvl="4" algn="ctr">
              <a:lnSpc>
                <a:spcPct val="115000"/>
              </a:lnSpc>
              <a:spcBef>
                <a:spcPts val="0"/>
              </a:spcBef>
              <a:spcAft>
                <a:spcPts val="0"/>
              </a:spcAft>
              <a:buSzPts val="2800"/>
              <a:buNone/>
              <a:defRPr sz="1000">
                <a:latin typeface="Hanken Grotesk"/>
                <a:ea typeface="Hanken Grotesk"/>
                <a:cs typeface="Hanken Grotesk"/>
                <a:sym typeface="Hanken Grotesk"/>
              </a:defRPr>
            </a:lvl5pPr>
            <a:lvl6pPr lvl="5" algn="ctr">
              <a:lnSpc>
                <a:spcPct val="115000"/>
              </a:lnSpc>
              <a:spcBef>
                <a:spcPts val="0"/>
              </a:spcBef>
              <a:spcAft>
                <a:spcPts val="0"/>
              </a:spcAft>
              <a:buSzPts val="2800"/>
              <a:buNone/>
              <a:defRPr sz="1000">
                <a:latin typeface="Hanken Grotesk"/>
                <a:ea typeface="Hanken Grotesk"/>
                <a:cs typeface="Hanken Grotesk"/>
                <a:sym typeface="Hanken Grotesk"/>
              </a:defRPr>
            </a:lvl6pPr>
            <a:lvl7pPr lvl="6" algn="ctr">
              <a:lnSpc>
                <a:spcPct val="115000"/>
              </a:lnSpc>
              <a:spcBef>
                <a:spcPts val="0"/>
              </a:spcBef>
              <a:spcAft>
                <a:spcPts val="0"/>
              </a:spcAft>
              <a:buSzPts val="2800"/>
              <a:buNone/>
              <a:defRPr sz="1000">
                <a:latin typeface="Hanken Grotesk"/>
                <a:ea typeface="Hanken Grotesk"/>
                <a:cs typeface="Hanken Grotesk"/>
                <a:sym typeface="Hanken Grotesk"/>
              </a:defRPr>
            </a:lvl7pPr>
            <a:lvl8pPr lvl="7" algn="ctr">
              <a:lnSpc>
                <a:spcPct val="115000"/>
              </a:lnSpc>
              <a:spcBef>
                <a:spcPts val="0"/>
              </a:spcBef>
              <a:spcAft>
                <a:spcPts val="0"/>
              </a:spcAft>
              <a:buSzPts val="2800"/>
              <a:buNone/>
              <a:defRPr sz="1000">
                <a:latin typeface="Hanken Grotesk"/>
                <a:ea typeface="Hanken Grotesk"/>
                <a:cs typeface="Hanken Grotesk"/>
                <a:sym typeface="Hanken Grotesk"/>
              </a:defRPr>
            </a:lvl8pPr>
            <a:lvl9pPr lvl="8" algn="ctr">
              <a:lnSpc>
                <a:spcPct val="115000"/>
              </a:lnSpc>
              <a:spcBef>
                <a:spcPts val="0"/>
              </a:spcBef>
              <a:spcAft>
                <a:spcPts val="0"/>
              </a:spcAft>
              <a:buSzPts val="2800"/>
              <a:buNone/>
              <a:defRPr sz="1000">
                <a:latin typeface="Hanken Grotesk"/>
                <a:ea typeface="Hanken Grotesk"/>
                <a:cs typeface="Hanken Grotesk"/>
                <a:sym typeface="Hanken Grotesk"/>
              </a:defRPr>
            </a:lvl9pPr>
          </a:lstStyle>
          <a:p/>
        </p:txBody>
      </p:sp>
      <p:sp>
        <p:nvSpPr>
          <p:cNvPr id="326" name="Google Shape;326;p16"/>
          <p:cNvSpPr txBox="1"/>
          <p:nvPr>
            <p:ph idx="1" type="body"/>
          </p:nvPr>
        </p:nvSpPr>
        <p:spPr>
          <a:xfrm>
            <a:off x="223881" y="3318500"/>
            <a:ext cx="1778400" cy="651600"/>
          </a:xfrm>
          <a:prstGeom prst="rect">
            <a:avLst/>
          </a:prstGeom>
        </p:spPr>
        <p:txBody>
          <a:bodyPr anchorCtr="0" anchor="t" bIns="54000" lIns="108000" spcFirstLastPara="1" rIns="108000" wrap="square" tIns="5400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327" name="Google Shape;327;p16"/>
          <p:cNvSpPr txBox="1"/>
          <p:nvPr>
            <p:ph idx="14" type="body"/>
          </p:nvPr>
        </p:nvSpPr>
        <p:spPr>
          <a:xfrm>
            <a:off x="2004019" y="3316400"/>
            <a:ext cx="1778400" cy="651600"/>
          </a:xfrm>
          <a:prstGeom prst="rect">
            <a:avLst/>
          </a:prstGeom>
        </p:spPr>
        <p:txBody>
          <a:bodyPr anchorCtr="0" anchor="t" bIns="54000" lIns="108000" spcFirstLastPara="1" rIns="108000" wrap="square" tIns="5400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328" name="Google Shape;328;p16"/>
          <p:cNvSpPr txBox="1"/>
          <p:nvPr>
            <p:ph idx="15" type="body"/>
          </p:nvPr>
        </p:nvSpPr>
        <p:spPr>
          <a:xfrm>
            <a:off x="3781781" y="3317450"/>
            <a:ext cx="1778400" cy="651600"/>
          </a:xfrm>
          <a:prstGeom prst="rect">
            <a:avLst/>
          </a:prstGeom>
        </p:spPr>
        <p:txBody>
          <a:bodyPr anchorCtr="0" anchor="t" bIns="54000" lIns="108000" spcFirstLastPara="1" rIns="108000" wrap="square" tIns="5400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329" name="Google Shape;329;p16"/>
          <p:cNvSpPr txBox="1"/>
          <p:nvPr>
            <p:ph idx="16" type="body"/>
          </p:nvPr>
        </p:nvSpPr>
        <p:spPr>
          <a:xfrm>
            <a:off x="5559956" y="3315350"/>
            <a:ext cx="1778400" cy="651600"/>
          </a:xfrm>
          <a:prstGeom prst="rect">
            <a:avLst/>
          </a:prstGeom>
        </p:spPr>
        <p:txBody>
          <a:bodyPr anchorCtr="0" anchor="t" bIns="54000" lIns="108000" spcFirstLastPara="1" rIns="108000" wrap="square" tIns="5400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330" name="Google Shape;330;p16"/>
          <p:cNvSpPr txBox="1"/>
          <p:nvPr>
            <p:ph idx="17" type="body"/>
          </p:nvPr>
        </p:nvSpPr>
        <p:spPr>
          <a:xfrm>
            <a:off x="7341056" y="3315350"/>
            <a:ext cx="1778400" cy="651600"/>
          </a:xfrm>
          <a:prstGeom prst="rect">
            <a:avLst/>
          </a:prstGeom>
        </p:spPr>
        <p:txBody>
          <a:bodyPr anchorCtr="0" anchor="t" bIns="54000" lIns="108000" spcFirstLastPara="1" rIns="108000" wrap="square" tIns="5400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331" name="Google Shape;331;p16"/>
          <p:cNvSpPr txBox="1"/>
          <p:nvPr>
            <p:ph idx="18" type="body"/>
          </p:nvPr>
        </p:nvSpPr>
        <p:spPr>
          <a:xfrm>
            <a:off x="223881" y="4143425"/>
            <a:ext cx="1778400" cy="651600"/>
          </a:xfrm>
          <a:prstGeom prst="rect">
            <a:avLst/>
          </a:prstGeom>
        </p:spPr>
        <p:txBody>
          <a:bodyPr anchorCtr="0" anchor="t" bIns="54000" lIns="108000" spcFirstLastPara="1" rIns="108000" wrap="square" tIns="5400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332" name="Google Shape;332;p16"/>
          <p:cNvSpPr txBox="1"/>
          <p:nvPr>
            <p:ph idx="19" type="body"/>
          </p:nvPr>
        </p:nvSpPr>
        <p:spPr>
          <a:xfrm>
            <a:off x="2004019" y="4143425"/>
            <a:ext cx="1778400" cy="651600"/>
          </a:xfrm>
          <a:prstGeom prst="rect">
            <a:avLst/>
          </a:prstGeom>
        </p:spPr>
        <p:txBody>
          <a:bodyPr anchorCtr="0" anchor="t" bIns="54000" lIns="108000" spcFirstLastPara="1" rIns="108000" wrap="square" tIns="5400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333" name="Google Shape;333;p16"/>
          <p:cNvSpPr txBox="1"/>
          <p:nvPr>
            <p:ph idx="20" type="body"/>
          </p:nvPr>
        </p:nvSpPr>
        <p:spPr>
          <a:xfrm>
            <a:off x="3781781" y="4143425"/>
            <a:ext cx="1778400" cy="651600"/>
          </a:xfrm>
          <a:prstGeom prst="rect">
            <a:avLst/>
          </a:prstGeom>
        </p:spPr>
        <p:txBody>
          <a:bodyPr anchorCtr="0" anchor="t" bIns="54000" lIns="108000" spcFirstLastPara="1" rIns="108000" wrap="square" tIns="5400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334" name="Google Shape;334;p16"/>
          <p:cNvSpPr txBox="1"/>
          <p:nvPr>
            <p:ph idx="21" type="body"/>
          </p:nvPr>
        </p:nvSpPr>
        <p:spPr>
          <a:xfrm>
            <a:off x="5559956" y="4143425"/>
            <a:ext cx="1778400" cy="651600"/>
          </a:xfrm>
          <a:prstGeom prst="rect">
            <a:avLst/>
          </a:prstGeom>
        </p:spPr>
        <p:txBody>
          <a:bodyPr anchorCtr="0" anchor="t" bIns="54000" lIns="108000" spcFirstLastPara="1" rIns="108000" wrap="square" tIns="5400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335" name="Google Shape;335;p16"/>
          <p:cNvSpPr txBox="1"/>
          <p:nvPr>
            <p:ph idx="22" type="body"/>
          </p:nvPr>
        </p:nvSpPr>
        <p:spPr>
          <a:xfrm>
            <a:off x="7341056" y="4143425"/>
            <a:ext cx="1778400" cy="651600"/>
          </a:xfrm>
          <a:prstGeom prst="rect">
            <a:avLst/>
          </a:prstGeom>
        </p:spPr>
        <p:txBody>
          <a:bodyPr anchorCtr="0" anchor="t" bIns="54000" lIns="108000" spcFirstLastPara="1" rIns="108000" wrap="square" tIns="5400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336" name="Google Shape;336;p16"/>
          <p:cNvSpPr txBox="1"/>
          <p:nvPr>
            <p:ph idx="23" type="title"/>
          </p:nvPr>
        </p:nvSpPr>
        <p:spPr>
          <a:xfrm>
            <a:off x="3782413" y="1925063"/>
            <a:ext cx="1778700" cy="651900"/>
          </a:xfrm>
          <a:prstGeom prst="rect">
            <a:avLst/>
          </a:prstGeom>
        </p:spPr>
        <p:txBody>
          <a:bodyPr anchorCtr="0" anchor="t" bIns="54000" lIns="108000" spcFirstLastPara="1" rIns="108000" wrap="square" tIns="0">
            <a:noAutofit/>
          </a:bodyPr>
          <a:lstStyle>
            <a:lvl1pPr lvl="0">
              <a:lnSpc>
                <a:spcPct val="90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9pPr>
          </a:lstStyle>
          <a:p/>
        </p:txBody>
      </p:sp>
      <p:sp>
        <p:nvSpPr>
          <p:cNvPr id="337" name="Google Shape;337;p16"/>
          <p:cNvSpPr txBox="1"/>
          <p:nvPr>
            <p:ph idx="24" type="title"/>
          </p:nvPr>
        </p:nvSpPr>
        <p:spPr>
          <a:xfrm>
            <a:off x="2004613" y="1924013"/>
            <a:ext cx="1778700" cy="651900"/>
          </a:xfrm>
          <a:prstGeom prst="rect">
            <a:avLst/>
          </a:prstGeom>
        </p:spPr>
        <p:txBody>
          <a:bodyPr anchorCtr="0" anchor="t" bIns="54000" lIns="108000" spcFirstLastPara="1" rIns="108000" wrap="square" tIns="0">
            <a:noAutofit/>
          </a:bodyPr>
          <a:lstStyle>
            <a:lvl1pPr lvl="0">
              <a:lnSpc>
                <a:spcPct val="90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9pPr>
          </a:lstStyle>
          <a:p/>
        </p:txBody>
      </p:sp>
      <p:sp>
        <p:nvSpPr>
          <p:cNvPr id="338" name="Google Shape;338;p16"/>
          <p:cNvSpPr txBox="1"/>
          <p:nvPr>
            <p:ph idx="25" type="title"/>
          </p:nvPr>
        </p:nvSpPr>
        <p:spPr>
          <a:xfrm>
            <a:off x="227650" y="1926113"/>
            <a:ext cx="1778700" cy="651900"/>
          </a:xfrm>
          <a:prstGeom prst="rect">
            <a:avLst/>
          </a:prstGeom>
        </p:spPr>
        <p:txBody>
          <a:bodyPr anchorCtr="0" anchor="t" bIns="54000" lIns="108000" spcFirstLastPara="1" rIns="108000" wrap="square" tIns="0">
            <a:noAutofit/>
          </a:bodyPr>
          <a:lstStyle>
            <a:lvl1pPr lvl="0">
              <a:lnSpc>
                <a:spcPct val="90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9pPr>
          </a:lstStyle>
          <a:p/>
        </p:txBody>
      </p:sp>
      <p:sp>
        <p:nvSpPr>
          <p:cNvPr id="339" name="Google Shape;339;p16"/>
          <p:cNvSpPr txBox="1"/>
          <p:nvPr>
            <p:ph idx="26" type="title"/>
          </p:nvPr>
        </p:nvSpPr>
        <p:spPr>
          <a:xfrm>
            <a:off x="7340875" y="1922963"/>
            <a:ext cx="1778700" cy="651900"/>
          </a:xfrm>
          <a:prstGeom prst="rect">
            <a:avLst/>
          </a:prstGeom>
        </p:spPr>
        <p:txBody>
          <a:bodyPr anchorCtr="0" anchor="t" bIns="54000" lIns="108000" spcFirstLastPara="1" rIns="108000" wrap="square" tIns="0">
            <a:noAutofit/>
          </a:bodyPr>
          <a:lstStyle>
            <a:lvl1pPr lvl="0">
              <a:lnSpc>
                <a:spcPct val="90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9pPr>
          </a:lstStyle>
          <a:p/>
        </p:txBody>
      </p:sp>
      <p:sp>
        <p:nvSpPr>
          <p:cNvPr id="340" name="Google Shape;340;p16"/>
          <p:cNvSpPr txBox="1"/>
          <p:nvPr>
            <p:ph idx="27" type="title"/>
          </p:nvPr>
        </p:nvSpPr>
        <p:spPr>
          <a:xfrm>
            <a:off x="5559375" y="1922963"/>
            <a:ext cx="1778700" cy="651900"/>
          </a:xfrm>
          <a:prstGeom prst="rect">
            <a:avLst/>
          </a:prstGeom>
        </p:spPr>
        <p:txBody>
          <a:bodyPr anchorCtr="0" anchor="t" bIns="54000" lIns="108000" spcFirstLastPara="1" rIns="108000" wrap="square" tIns="0">
            <a:noAutofit/>
          </a:bodyPr>
          <a:lstStyle>
            <a:lvl1pPr lvl="0">
              <a:lnSpc>
                <a:spcPct val="90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9pPr>
          </a:lstStyle>
          <a:p/>
        </p:txBody>
      </p:sp>
      <p:sp>
        <p:nvSpPr>
          <p:cNvPr id="341" name="Google Shape;341;p16"/>
          <p:cNvSpPr txBox="1"/>
          <p:nvPr>
            <p:ph idx="28" type="subTitle"/>
          </p:nvPr>
        </p:nvSpPr>
        <p:spPr>
          <a:xfrm>
            <a:off x="594025" y="184700"/>
            <a:ext cx="3696300" cy="153900"/>
          </a:xfrm>
          <a:prstGeom prst="rect">
            <a:avLst/>
          </a:prstGeom>
        </p:spPr>
        <p:txBody>
          <a:bodyPr anchorCtr="0" anchor="ctr" bIns="0" lIns="0" spcFirstLastPara="1" rIns="0" wrap="square" tIns="0">
            <a:normAutofit/>
          </a:bodyPr>
          <a:lstStyle>
            <a:lvl1pPr lvl="0">
              <a:spcBef>
                <a:spcPts val="0"/>
              </a:spcBef>
              <a:spcAft>
                <a:spcPts val="0"/>
              </a:spcAft>
              <a:buClr>
                <a:schemeClr val="dk1"/>
              </a:buClr>
              <a:buSzPts val="1000"/>
              <a:buNone/>
              <a:defRPr b="1"/>
            </a:lvl1pPr>
            <a:lvl2pPr lvl="1">
              <a:spcBef>
                <a:spcPts val="0"/>
              </a:spcBef>
              <a:spcAft>
                <a:spcPts val="0"/>
              </a:spcAft>
              <a:buClr>
                <a:schemeClr val="dk1"/>
              </a:buClr>
              <a:buSzPts val="1200"/>
              <a:buNone/>
              <a:defRPr sz="1200"/>
            </a:lvl2pPr>
            <a:lvl3pPr lvl="2">
              <a:spcBef>
                <a:spcPts val="0"/>
              </a:spcBef>
              <a:spcAft>
                <a:spcPts val="0"/>
              </a:spcAft>
              <a:buClr>
                <a:schemeClr val="dk1"/>
              </a:buClr>
              <a:buSzPts val="1200"/>
              <a:buNone/>
              <a:defRPr sz="1200"/>
            </a:lvl3pPr>
            <a:lvl4pPr lvl="3">
              <a:spcBef>
                <a:spcPts val="0"/>
              </a:spcBef>
              <a:spcAft>
                <a:spcPts val="0"/>
              </a:spcAft>
              <a:buClr>
                <a:schemeClr val="dk1"/>
              </a:buClr>
              <a:buSzPts val="1200"/>
              <a:buNone/>
              <a:defRPr sz="1200"/>
            </a:lvl4pPr>
            <a:lvl5pPr lvl="4">
              <a:spcBef>
                <a:spcPts val="0"/>
              </a:spcBef>
              <a:spcAft>
                <a:spcPts val="0"/>
              </a:spcAft>
              <a:buClr>
                <a:schemeClr val="dk1"/>
              </a:buClr>
              <a:buSzPts val="1200"/>
              <a:buNone/>
              <a:defRPr sz="1200"/>
            </a:lvl5pPr>
            <a:lvl6pPr lvl="5">
              <a:spcBef>
                <a:spcPts val="0"/>
              </a:spcBef>
              <a:spcAft>
                <a:spcPts val="0"/>
              </a:spcAft>
              <a:buClr>
                <a:schemeClr val="dk1"/>
              </a:buClr>
              <a:buSzPts val="1200"/>
              <a:buNone/>
              <a:defRPr sz="1200"/>
            </a:lvl6pPr>
            <a:lvl7pPr lvl="6">
              <a:spcBef>
                <a:spcPts val="0"/>
              </a:spcBef>
              <a:spcAft>
                <a:spcPts val="0"/>
              </a:spcAft>
              <a:buClr>
                <a:schemeClr val="dk1"/>
              </a:buClr>
              <a:buSzPts val="1200"/>
              <a:buNone/>
              <a:defRPr sz="1200"/>
            </a:lvl7pPr>
            <a:lvl8pPr lvl="7">
              <a:spcBef>
                <a:spcPts val="0"/>
              </a:spcBef>
              <a:spcAft>
                <a:spcPts val="0"/>
              </a:spcAft>
              <a:buClr>
                <a:schemeClr val="dk1"/>
              </a:buClr>
              <a:buSzPts val="1200"/>
              <a:buNone/>
              <a:defRPr sz="1200"/>
            </a:lvl8pPr>
            <a:lvl9pPr lvl="8">
              <a:spcBef>
                <a:spcPts val="0"/>
              </a:spcBef>
              <a:spcAft>
                <a:spcPts val="0"/>
              </a:spcAft>
              <a:buClr>
                <a:schemeClr val="dk1"/>
              </a:buClr>
              <a:buSzPts val="1200"/>
              <a:buNone/>
              <a:defRPr sz="1200"/>
            </a:lvl9pPr>
          </a:lstStyle>
          <a:p/>
        </p:txBody>
      </p:sp>
      <p:sp>
        <p:nvSpPr>
          <p:cNvPr id="342" name="Google Shape;342;p16"/>
          <p:cNvSpPr txBox="1"/>
          <p:nvPr>
            <p:ph idx="29" type="body"/>
          </p:nvPr>
        </p:nvSpPr>
        <p:spPr>
          <a:xfrm>
            <a:off x="223881" y="2490413"/>
            <a:ext cx="1778400" cy="651600"/>
          </a:xfrm>
          <a:prstGeom prst="rect">
            <a:avLst/>
          </a:prstGeom>
        </p:spPr>
        <p:txBody>
          <a:bodyPr anchorCtr="0" anchor="t" bIns="54000" lIns="108000" spcFirstLastPara="1" rIns="108000" wrap="square" tIns="5400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343" name="Google Shape;343;p16"/>
          <p:cNvSpPr txBox="1"/>
          <p:nvPr>
            <p:ph idx="30" type="body"/>
          </p:nvPr>
        </p:nvSpPr>
        <p:spPr>
          <a:xfrm>
            <a:off x="2004019" y="2488313"/>
            <a:ext cx="1778400" cy="651600"/>
          </a:xfrm>
          <a:prstGeom prst="rect">
            <a:avLst/>
          </a:prstGeom>
        </p:spPr>
        <p:txBody>
          <a:bodyPr anchorCtr="0" anchor="t" bIns="54000" lIns="108000" spcFirstLastPara="1" rIns="108000" wrap="square" tIns="5400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344" name="Google Shape;344;p16"/>
          <p:cNvSpPr txBox="1"/>
          <p:nvPr>
            <p:ph idx="31" type="body"/>
          </p:nvPr>
        </p:nvSpPr>
        <p:spPr>
          <a:xfrm>
            <a:off x="3781781" y="2489363"/>
            <a:ext cx="1778400" cy="651600"/>
          </a:xfrm>
          <a:prstGeom prst="rect">
            <a:avLst/>
          </a:prstGeom>
        </p:spPr>
        <p:txBody>
          <a:bodyPr anchorCtr="0" anchor="t" bIns="54000" lIns="108000" spcFirstLastPara="1" rIns="108000" wrap="square" tIns="5400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345" name="Google Shape;345;p16"/>
          <p:cNvSpPr txBox="1"/>
          <p:nvPr>
            <p:ph idx="32" type="body"/>
          </p:nvPr>
        </p:nvSpPr>
        <p:spPr>
          <a:xfrm>
            <a:off x="5559956" y="2487263"/>
            <a:ext cx="1778400" cy="651600"/>
          </a:xfrm>
          <a:prstGeom prst="rect">
            <a:avLst/>
          </a:prstGeom>
        </p:spPr>
        <p:txBody>
          <a:bodyPr anchorCtr="0" anchor="t" bIns="54000" lIns="108000" spcFirstLastPara="1" rIns="108000" wrap="square" tIns="5400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346" name="Google Shape;346;p16"/>
          <p:cNvSpPr txBox="1"/>
          <p:nvPr>
            <p:ph idx="33" type="body"/>
          </p:nvPr>
        </p:nvSpPr>
        <p:spPr>
          <a:xfrm>
            <a:off x="7341056" y="2487263"/>
            <a:ext cx="1778400" cy="651600"/>
          </a:xfrm>
          <a:prstGeom prst="rect">
            <a:avLst/>
          </a:prstGeom>
        </p:spPr>
        <p:txBody>
          <a:bodyPr anchorCtr="0" anchor="t" bIns="54000" lIns="108000" spcFirstLastPara="1" rIns="108000" wrap="square" tIns="5400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ics 1">
  <p:cSld name="CUSTOM_7_1_1_1_1_1_1_1_1_1_1_1_1_1_1_1_1_7">
    <p:spTree>
      <p:nvGrpSpPr>
        <p:cNvPr id="347" name="Shape 347"/>
        <p:cNvGrpSpPr/>
        <p:nvPr/>
      </p:nvGrpSpPr>
      <p:grpSpPr>
        <a:xfrm>
          <a:off x="0" y="0"/>
          <a:ext cx="0" cy="0"/>
          <a:chOff x="0" y="0"/>
          <a:chExt cx="0" cy="0"/>
        </a:xfrm>
      </p:grpSpPr>
      <p:sp>
        <p:nvSpPr>
          <p:cNvPr id="348" name="Google Shape;348;p17"/>
          <p:cNvSpPr txBox="1"/>
          <p:nvPr>
            <p:ph idx="1" type="subTitle"/>
          </p:nvPr>
        </p:nvSpPr>
        <p:spPr>
          <a:xfrm>
            <a:off x="594025" y="184700"/>
            <a:ext cx="3696300" cy="153900"/>
          </a:xfrm>
          <a:prstGeom prst="rect">
            <a:avLst/>
          </a:prstGeom>
        </p:spPr>
        <p:txBody>
          <a:bodyPr anchorCtr="0" anchor="ctr" bIns="0" lIns="0" spcFirstLastPara="1" rIns="0" wrap="square" tIns="0">
            <a:normAutofit/>
          </a:bodyPr>
          <a:lstStyle>
            <a:lvl1pPr lvl="0">
              <a:spcBef>
                <a:spcPts val="0"/>
              </a:spcBef>
              <a:spcAft>
                <a:spcPts val="0"/>
              </a:spcAft>
              <a:buClr>
                <a:schemeClr val="dk1"/>
              </a:buClr>
              <a:buSzPts val="1000"/>
              <a:buNone/>
              <a:defRPr b="1"/>
            </a:lvl1pPr>
            <a:lvl2pPr lvl="1">
              <a:spcBef>
                <a:spcPts val="0"/>
              </a:spcBef>
              <a:spcAft>
                <a:spcPts val="0"/>
              </a:spcAft>
              <a:buClr>
                <a:schemeClr val="dk1"/>
              </a:buClr>
              <a:buSzPts val="1200"/>
              <a:buNone/>
              <a:defRPr sz="1200"/>
            </a:lvl2pPr>
            <a:lvl3pPr lvl="2">
              <a:spcBef>
                <a:spcPts val="0"/>
              </a:spcBef>
              <a:spcAft>
                <a:spcPts val="0"/>
              </a:spcAft>
              <a:buClr>
                <a:schemeClr val="dk1"/>
              </a:buClr>
              <a:buSzPts val="1200"/>
              <a:buNone/>
              <a:defRPr sz="1200"/>
            </a:lvl3pPr>
            <a:lvl4pPr lvl="3">
              <a:spcBef>
                <a:spcPts val="0"/>
              </a:spcBef>
              <a:spcAft>
                <a:spcPts val="0"/>
              </a:spcAft>
              <a:buClr>
                <a:schemeClr val="dk1"/>
              </a:buClr>
              <a:buSzPts val="1200"/>
              <a:buNone/>
              <a:defRPr sz="1200"/>
            </a:lvl4pPr>
            <a:lvl5pPr lvl="4">
              <a:spcBef>
                <a:spcPts val="0"/>
              </a:spcBef>
              <a:spcAft>
                <a:spcPts val="0"/>
              </a:spcAft>
              <a:buClr>
                <a:schemeClr val="dk1"/>
              </a:buClr>
              <a:buSzPts val="1200"/>
              <a:buNone/>
              <a:defRPr sz="1200"/>
            </a:lvl5pPr>
            <a:lvl6pPr lvl="5">
              <a:spcBef>
                <a:spcPts val="0"/>
              </a:spcBef>
              <a:spcAft>
                <a:spcPts val="0"/>
              </a:spcAft>
              <a:buClr>
                <a:schemeClr val="dk1"/>
              </a:buClr>
              <a:buSzPts val="1200"/>
              <a:buNone/>
              <a:defRPr sz="1200"/>
            </a:lvl6pPr>
            <a:lvl7pPr lvl="6">
              <a:spcBef>
                <a:spcPts val="0"/>
              </a:spcBef>
              <a:spcAft>
                <a:spcPts val="0"/>
              </a:spcAft>
              <a:buClr>
                <a:schemeClr val="dk1"/>
              </a:buClr>
              <a:buSzPts val="1200"/>
              <a:buNone/>
              <a:defRPr sz="1200"/>
            </a:lvl7pPr>
            <a:lvl8pPr lvl="7">
              <a:spcBef>
                <a:spcPts val="0"/>
              </a:spcBef>
              <a:spcAft>
                <a:spcPts val="0"/>
              </a:spcAft>
              <a:buClr>
                <a:schemeClr val="dk1"/>
              </a:buClr>
              <a:buSzPts val="1200"/>
              <a:buNone/>
              <a:defRPr sz="1200"/>
            </a:lvl8pPr>
            <a:lvl9pPr lvl="8">
              <a:spcBef>
                <a:spcPts val="0"/>
              </a:spcBef>
              <a:spcAft>
                <a:spcPts val="0"/>
              </a:spcAft>
              <a:buClr>
                <a:schemeClr val="dk1"/>
              </a:buClr>
              <a:buSzPts val="1200"/>
              <a:buNone/>
              <a:defRPr sz="1200"/>
            </a:lvl9pPr>
          </a:lstStyle>
          <a:p/>
        </p:txBody>
      </p:sp>
      <p:sp>
        <p:nvSpPr>
          <p:cNvPr id="349" name="Google Shape;349;p17"/>
          <p:cNvSpPr txBox="1"/>
          <p:nvPr>
            <p:ph type="title"/>
          </p:nvPr>
        </p:nvSpPr>
        <p:spPr>
          <a:xfrm>
            <a:off x="594025" y="539600"/>
            <a:ext cx="7196700" cy="5760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2800"/>
              <a:buNone/>
              <a:defRPr sz="4000"/>
            </a:lvl1pPr>
            <a:lvl2pPr lvl="1">
              <a:lnSpc>
                <a:spcPct val="115000"/>
              </a:lnSpc>
              <a:spcBef>
                <a:spcPts val="0"/>
              </a:spcBef>
              <a:spcAft>
                <a:spcPts val="0"/>
              </a:spcAft>
              <a:buSzPts val="2800"/>
              <a:buNone/>
              <a:defRPr sz="4000"/>
            </a:lvl2pPr>
            <a:lvl3pPr lvl="2">
              <a:lnSpc>
                <a:spcPct val="115000"/>
              </a:lnSpc>
              <a:spcBef>
                <a:spcPts val="0"/>
              </a:spcBef>
              <a:spcAft>
                <a:spcPts val="0"/>
              </a:spcAft>
              <a:buSzPts val="2800"/>
              <a:buNone/>
              <a:defRPr sz="4000"/>
            </a:lvl3pPr>
            <a:lvl4pPr lvl="3">
              <a:lnSpc>
                <a:spcPct val="115000"/>
              </a:lnSpc>
              <a:spcBef>
                <a:spcPts val="0"/>
              </a:spcBef>
              <a:spcAft>
                <a:spcPts val="0"/>
              </a:spcAft>
              <a:buSzPts val="2800"/>
              <a:buNone/>
              <a:defRPr sz="4000"/>
            </a:lvl4pPr>
            <a:lvl5pPr lvl="4">
              <a:lnSpc>
                <a:spcPct val="115000"/>
              </a:lnSpc>
              <a:spcBef>
                <a:spcPts val="0"/>
              </a:spcBef>
              <a:spcAft>
                <a:spcPts val="0"/>
              </a:spcAft>
              <a:buSzPts val="2800"/>
              <a:buNone/>
              <a:defRPr sz="4000"/>
            </a:lvl5pPr>
            <a:lvl6pPr lvl="5">
              <a:lnSpc>
                <a:spcPct val="115000"/>
              </a:lnSpc>
              <a:spcBef>
                <a:spcPts val="0"/>
              </a:spcBef>
              <a:spcAft>
                <a:spcPts val="0"/>
              </a:spcAft>
              <a:buSzPts val="2800"/>
              <a:buNone/>
              <a:defRPr sz="4000"/>
            </a:lvl6pPr>
            <a:lvl7pPr lvl="6">
              <a:lnSpc>
                <a:spcPct val="115000"/>
              </a:lnSpc>
              <a:spcBef>
                <a:spcPts val="0"/>
              </a:spcBef>
              <a:spcAft>
                <a:spcPts val="0"/>
              </a:spcAft>
              <a:buSzPts val="2800"/>
              <a:buNone/>
              <a:defRPr sz="4000"/>
            </a:lvl7pPr>
            <a:lvl8pPr lvl="7">
              <a:lnSpc>
                <a:spcPct val="115000"/>
              </a:lnSpc>
              <a:spcBef>
                <a:spcPts val="0"/>
              </a:spcBef>
              <a:spcAft>
                <a:spcPts val="0"/>
              </a:spcAft>
              <a:buSzPts val="2800"/>
              <a:buNone/>
              <a:defRPr sz="4000"/>
            </a:lvl8pPr>
            <a:lvl9pPr lvl="8">
              <a:lnSpc>
                <a:spcPct val="115000"/>
              </a:lnSpc>
              <a:spcBef>
                <a:spcPts val="0"/>
              </a:spcBef>
              <a:spcAft>
                <a:spcPts val="0"/>
              </a:spcAft>
              <a:buSzPts val="2800"/>
              <a:buNone/>
              <a:defRPr sz="4000"/>
            </a:lvl9pPr>
          </a:lstStyle>
          <a:p/>
        </p:txBody>
      </p:sp>
      <p:cxnSp>
        <p:nvCxnSpPr>
          <p:cNvPr id="350" name="Google Shape;350;p17"/>
          <p:cNvCxnSpPr/>
          <p:nvPr/>
        </p:nvCxnSpPr>
        <p:spPr>
          <a:xfrm rot="10800000">
            <a:off x="1721971" y="1322379"/>
            <a:ext cx="0" cy="3222900"/>
          </a:xfrm>
          <a:prstGeom prst="straightConnector1">
            <a:avLst/>
          </a:prstGeom>
          <a:noFill/>
          <a:ln cap="flat" cmpd="sng" w="9525">
            <a:solidFill>
              <a:schemeClr val="dk1"/>
            </a:solidFill>
            <a:prstDash val="dot"/>
            <a:round/>
            <a:headEnd len="sm" w="sm" type="none"/>
            <a:tailEnd len="sm" w="sm" type="none"/>
          </a:ln>
        </p:spPr>
      </p:cxnSp>
      <p:cxnSp>
        <p:nvCxnSpPr>
          <p:cNvPr id="351" name="Google Shape;351;p17"/>
          <p:cNvCxnSpPr/>
          <p:nvPr/>
        </p:nvCxnSpPr>
        <p:spPr>
          <a:xfrm rot="10800000">
            <a:off x="3185875" y="1321065"/>
            <a:ext cx="0" cy="3222900"/>
          </a:xfrm>
          <a:prstGeom prst="straightConnector1">
            <a:avLst/>
          </a:prstGeom>
          <a:noFill/>
          <a:ln cap="flat" cmpd="sng" w="9525">
            <a:solidFill>
              <a:schemeClr val="dk1"/>
            </a:solidFill>
            <a:prstDash val="dot"/>
            <a:round/>
            <a:headEnd len="sm" w="sm" type="none"/>
            <a:tailEnd len="sm" w="sm" type="none"/>
          </a:ln>
        </p:spPr>
      </p:cxnSp>
      <p:cxnSp>
        <p:nvCxnSpPr>
          <p:cNvPr id="352" name="Google Shape;352;p17"/>
          <p:cNvCxnSpPr/>
          <p:nvPr/>
        </p:nvCxnSpPr>
        <p:spPr>
          <a:xfrm rot="10800000">
            <a:off x="4620526" y="1322379"/>
            <a:ext cx="0" cy="3222900"/>
          </a:xfrm>
          <a:prstGeom prst="straightConnector1">
            <a:avLst/>
          </a:prstGeom>
          <a:noFill/>
          <a:ln cap="flat" cmpd="sng" w="9525">
            <a:solidFill>
              <a:schemeClr val="dk1"/>
            </a:solidFill>
            <a:prstDash val="dot"/>
            <a:round/>
            <a:headEnd len="sm" w="sm" type="none"/>
            <a:tailEnd len="sm" w="sm" type="none"/>
          </a:ln>
        </p:spPr>
      </p:cxnSp>
      <p:cxnSp>
        <p:nvCxnSpPr>
          <p:cNvPr id="353" name="Google Shape;353;p17"/>
          <p:cNvCxnSpPr/>
          <p:nvPr/>
        </p:nvCxnSpPr>
        <p:spPr>
          <a:xfrm rot="10800000">
            <a:off x="6053808" y="1322379"/>
            <a:ext cx="0" cy="3222900"/>
          </a:xfrm>
          <a:prstGeom prst="straightConnector1">
            <a:avLst/>
          </a:prstGeom>
          <a:noFill/>
          <a:ln cap="flat" cmpd="sng" w="9525">
            <a:solidFill>
              <a:schemeClr val="dk1"/>
            </a:solidFill>
            <a:prstDash val="dot"/>
            <a:round/>
            <a:headEnd len="sm" w="sm" type="none"/>
            <a:tailEnd len="sm" w="sm" type="none"/>
          </a:ln>
        </p:spPr>
      </p:cxnSp>
      <p:cxnSp>
        <p:nvCxnSpPr>
          <p:cNvPr id="354" name="Google Shape;354;p17"/>
          <p:cNvCxnSpPr/>
          <p:nvPr/>
        </p:nvCxnSpPr>
        <p:spPr>
          <a:xfrm rot="10800000">
            <a:off x="7487809" y="1321073"/>
            <a:ext cx="0" cy="3222900"/>
          </a:xfrm>
          <a:prstGeom prst="straightConnector1">
            <a:avLst/>
          </a:prstGeom>
          <a:noFill/>
          <a:ln cap="flat" cmpd="sng" w="9525">
            <a:solidFill>
              <a:schemeClr val="dk1"/>
            </a:solidFill>
            <a:prstDash val="dot"/>
            <a:round/>
            <a:headEnd len="sm" w="sm" type="none"/>
            <a:tailEnd len="sm" w="sm" type="none"/>
          </a:ln>
        </p:spPr>
      </p:cxnSp>
      <p:cxnSp>
        <p:nvCxnSpPr>
          <p:cNvPr id="355" name="Google Shape;355;p17"/>
          <p:cNvCxnSpPr/>
          <p:nvPr/>
        </p:nvCxnSpPr>
        <p:spPr>
          <a:xfrm rot="10800000">
            <a:off x="997162" y="4125842"/>
            <a:ext cx="7531800" cy="0"/>
          </a:xfrm>
          <a:prstGeom prst="straightConnector1">
            <a:avLst/>
          </a:prstGeom>
          <a:noFill/>
          <a:ln cap="flat" cmpd="sng" w="9525">
            <a:solidFill>
              <a:schemeClr val="dk1"/>
            </a:solidFill>
            <a:prstDash val="dot"/>
            <a:round/>
            <a:headEnd len="sm" w="sm" type="none"/>
            <a:tailEnd len="sm" w="sm" type="none"/>
          </a:ln>
        </p:spPr>
      </p:cxnSp>
      <p:cxnSp>
        <p:nvCxnSpPr>
          <p:cNvPr id="356" name="Google Shape;356;p17"/>
          <p:cNvCxnSpPr/>
          <p:nvPr/>
        </p:nvCxnSpPr>
        <p:spPr>
          <a:xfrm rot="10800000">
            <a:off x="997162" y="3532492"/>
            <a:ext cx="7531800" cy="0"/>
          </a:xfrm>
          <a:prstGeom prst="straightConnector1">
            <a:avLst/>
          </a:prstGeom>
          <a:noFill/>
          <a:ln cap="flat" cmpd="sng" w="9525">
            <a:solidFill>
              <a:schemeClr val="dk1"/>
            </a:solidFill>
            <a:prstDash val="dot"/>
            <a:round/>
            <a:headEnd len="sm" w="sm" type="none"/>
            <a:tailEnd len="sm" w="sm" type="none"/>
          </a:ln>
        </p:spPr>
      </p:cxnSp>
      <p:cxnSp>
        <p:nvCxnSpPr>
          <p:cNvPr id="357" name="Google Shape;357;p17"/>
          <p:cNvCxnSpPr/>
          <p:nvPr/>
        </p:nvCxnSpPr>
        <p:spPr>
          <a:xfrm rot="10800000">
            <a:off x="997162" y="2933172"/>
            <a:ext cx="7531800" cy="0"/>
          </a:xfrm>
          <a:prstGeom prst="straightConnector1">
            <a:avLst/>
          </a:prstGeom>
          <a:noFill/>
          <a:ln cap="flat" cmpd="sng" w="9525">
            <a:solidFill>
              <a:schemeClr val="dk1"/>
            </a:solidFill>
            <a:prstDash val="dot"/>
            <a:round/>
            <a:headEnd len="sm" w="sm" type="none"/>
            <a:tailEnd len="sm" w="sm" type="none"/>
          </a:ln>
        </p:spPr>
      </p:cxnSp>
      <p:cxnSp>
        <p:nvCxnSpPr>
          <p:cNvPr id="358" name="Google Shape;358;p17"/>
          <p:cNvCxnSpPr/>
          <p:nvPr/>
        </p:nvCxnSpPr>
        <p:spPr>
          <a:xfrm rot="10800000">
            <a:off x="997162" y="2335841"/>
            <a:ext cx="7531800" cy="0"/>
          </a:xfrm>
          <a:prstGeom prst="straightConnector1">
            <a:avLst/>
          </a:prstGeom>
          <a:noFill/>
          <a:ln cap="flat" cmpd="sng" w="9525">
            <a:solidFill>
              <a:schemeClr val="dk1"/>
            </a:solidFill>
            <a:prstDash val="dot"/>
            <a:round/>
            <a:headEnd len="sm" w="sm" type="none"/>
            <a:tailEnd len="sm" w="sm" type="none"/>
          </a:ln>
        </p:spPr>
      </p:cxnSp>
      <p:cxnSp>
        <p:nvCxnSpPr>
          <p:cNvPr id="359" name="Google Shape;359;p17"/>
          <p:cNvCxnSpPr/>
          <p:nvPr/>
        </p:nvCxnSpPr>
        <p:spPr>
          <a:xfrm rot="10800000">
            <a:off x="997162" y="1737130"/>
            <a:ext cx="7531800" cy="0"/>
          </a:xfrm>
          <a:prstGeom prst="straightConnector1">
            <a:avLst/>
          </a:prstGeom>
          <a:noFill/>
          <a:ln cap="flat" cmpd="sng" w="9525">
            <a:solidFill>
              <a:schemeClr val="dk1"/>
            </a:solidFill>
            <a:prstDash val="dot"/>
            <a:round/>
            <a:headEnd len="sm" w="sm" type="none"/>
            <a:tailEnd len="sm" w="sm" type="none"/>
          </a:ln>
        </p:spPr>
      </p:cxnSp>
      <p:cxnSp>
        <p:nvCxnSpPr>
          <p:cNvPr id="360" name="Google Shape;360;p17"/>
          <p:cNvCxnSpPr/>
          <p:nvPr/>
        </p:nvCxnSpPr>
        <p:spPr>
          <a:xfrm rot="10800000">
            <a:off x="997686" y="4545103"/>
            <a:ext cx="7531800" cy="0"/>
          </a:xfrm>
          <a:prstGeom prst="straightConnector1">
            <a:avLst/>
          </a:prstGeom>
          <a:noFill/>
          <a:ln cap="flat" cmpd="sng" w="9525">
            <a:solidFill>
              <a:schemeClr val="dk1"/>
            </a:solidFill>
            <a:prstDash val="solid"/>
            <a:round/>
            <a:headEnd len="sm" w="sm" type="none"/>
            <a:tailEnd len="sm" w="sm" type="none"/>
          </a:ln>
        </p:spPr>
      </p:cxnSp>
      <p:cxnSp>
        <p:nvCxnSpPr>
          <p:cNvPr id="361" name="Google Shape;361;p17"/>
          <p:cNvCxnSpPr/>
          <p:nvPr/>
        </p:nvCxnSpPr>
        <p:spPr>
          <a:xfrm rot="10800000">
            <a:off x="997311" y="1316605"/>
            <a:ext cx="0" cy="3234000"/>
          </a:xfrm>
          <a:prstGeom prst="straightConnector1">
            <a:avLst/>
          </a:prstGeom>
          <a:noFill/>
          <a:ln cap="flat" cmpd="sng" w="9525">
            <a:solidFill>
              <a:schemeClr val="dk1"/>
            </a:solidFill>
            <a:prstDash val="solid"/>
            <a:round/>
            <a:headEnd len="sm" w="sm" type="none"/>
            <a:tailEnd len="sm" w="sm" type="none"/>
          </a:ln>
        </p:spPr>
      </p:cxnSp>
      <p:sp>
        <p:nvSpPr>
          <p:cNvPr id="362" name="Google Shape;362;p17"/>
          <p:cNvSpPr txBox="1"/>
          <p:nvPr>
            <p:ph idx="2" type="subTitle"/>
          </p:nvPr>
        </p:nvSpPr>
        <p:spPr>
          <a:xfrm>
            <a:off x="1730075" y="4545279"/>
            <a:ext cx="1037400" cy="375300"/>
          </a:xfrm>
          <a:prstGeom prst="rect">
            <a:avLst/>
          </a:prstGeom>
        </p:spPr>
        <p:txBody>
          <a:bodyPr anchorCtr="0" anchor="t" bIns="0" lIns="0" spcFirstLastPara="1" rIns="0" wrap="square" tIns="54000">
            <a:normAutofit/>
          </a:bodyPr>
          <a:lstStyle>
            <a:lvl1pPr lvl="0">
              <a:spcBef>
                <a:spcPts val="0"/>
              </a:spcBef>
              <a:spcAft>
                <a:spcPts val="0"/>
              </a:spcAft>
              <a:buClr>
                <a:schemeClr val="dk1"/>
              </a:buClr>
              <a:buSzPts val="800"/>
              <a:buFont typeface="Hanken Grotesk"/>
              <a:buNone/>
              <a:defRPr b="1" sz="800"/>
            </a:lvl1pPr>
            <a:lvl2pPr lvl="1">
              <a:spcBef>
                <a:spcPts val="0"/>
              </a:spcBef>
              <a:spcAft>
                <a:spcPts val="0"/>
              </a:spcAft>
              <a:buSzPts val="800"/>
              <a:buFont typeface="Hanken Grotesk"/>
              <a:buNone/>
              <a:defRPr b="1" sz="800"/>
            </a:lvl2pPr>
            <a:lvl3pPr lvl="2">
              <a:spcBef>
                <a:spcPts val="0"/>
              </a:spcBef>
              <a:spcAft>
                <a:spcPts val="0"/>
              </a:spcAft>
              <a:buSzPts val="800"/>
              <a:buFont typeface="Hanken Grotesk"/>
              <a:buNone/>
              <a:defRPr b="1" sz="800"/>
            </a:lvl3pPr>
            <a:lvl4pPr lvl="3">
              <a:spcBef>
                <a:spcPts val="0"/>
              </a:spcBef>
              <a:spcAft>
                <a:spcPts val="0"/>
              </a:spcAft>
              <a:buSzPts val="800"/>
              <a:buFont typeface="Hanken Grotesk"/>
              <a:buNone/>
              <a:defRPr b="1" sz="800"/>
            </a:lvl4pPr>
            <a:lvl5pPr lvl="4">
              <a:spcBef>
                <a:spcPts val="0"/>
              </a:spcBef>
              <a:spcAft>
                <a:spcPts val="0"/>
              </a:spcAft>
              <a:buSzPts val="800"/>
              <a:buFont typeface="Hanken Grotesk"/>
              <a:buNone/>
              <a:defRPr b="1" sz="800"/>
            </a:lvl5pPr>
            <a:lvl6pPr lvl="5">
              <a:spcBef>
                <a:spcPts val="0"/>
              </a:spcBef>
              <a:spcAft>
                <a:spcPts val="0"/>
              </a:spcAft>
              <a:buSzPts val="800"/>
              <a:buFont typeface="Hanken Grotesk"/>
              <a:buNone/>
              <a:defRPr b="1" sz="800"/>
            </a:lvl6pPr>
            <a:lvl7pPr lvl="6">
              <a:spcBef>
                <a:spcPts val="0"/>
              </a:spcBef>
              <a:spcAft>
                <a:spcPts val="0"/>
              </a:spcAft>
              <a:buSzPts val="800"/>
              <a:buFont typeface="Hanken Grotesk"/>
              <a:buNone/>
              <a:defRPr b="1" sz="800"/>
            </a:lvl7pPr>
            <a:lvl8pPr lvl="7">
              <a:spcBef>
                <a:spcPts val="0"/>
              </a:spcBef>
              <a:spcAft>
                <a:spcPts val="0"/>
              </a:spcAft>
              <a:buSzPts val="800"/>
              <a:buFont typeface="Hanken Grotesk"/>
              <a:buNone/>
              <a:defRPr b="1" sz="800"/>
            </a:lvl8pPr>
            <a:lvl9pPr lvl="8">
              <a:spcBef>
                <a:spcPts val="0"/>
              </a:spcBef>
              <a:spcAft>
                <a:spcPts val="0"/>
              </a:spcAft>
              <a:buSzPts val="800"/>
              <a:buFont typeface="Hanken Grotesk"/>
              <a:buNone/>
              <a:defRPr b="1" sz="800"/>
            </a:lvl9pPr>
          </a:lstStyle>
          <a:p/>
        </p:txBody>
      </p:sp>
      <p:sp>
        <p:nvSpPr>
          <p:cNvPr id="363" name="Google Shape;363;p17"/>
          <p:cNvSpPr txBox="1"/>
          <p:nvPr>
            <p:ph idx="3" type="subTitle"/>
          </p:nvPr>
        </p:nvSpPr>
        <p:spPr>
          <a:xfrm>
            <a:off x="3165294" y="4545279"/>
            <a:ext cx="1037400" cy="375300"/>
          </a:xfrm>
          <a:prstGeom prst="rect">
            <a:avLst/>
          </a:prstGeom>
        </p:spPr>
        <p:txBody>
          <a:bodyPr anchorCtr="0" anchor="t" bIns="0" lIns="0" spcFirstLastPara="1" rIns="0" wrap="square" tIns="54000">
            <a:normAutofit/>
          </a:bodyPr>
          <a:lstStyle>
            <a:lvl1pPr lvl="0">
              <a:spcBef>
                <a:spcPts val="0"/>
              </a:spcBef>
              <a:spcAft>
                <a:spcPts val="0"/>
              </a:spcAft>
              <a:buClr>
                <a:schemeClr val="dk1"/>
              </a:buClr>
              <a:buSzPts val="800"/>
              <a:buFont typeface="Hanken Grotesk"/>
              <a:buNone/>
              <a:defRPr b="1" sz="800"/>
            </a:lvl1pPr>
            <a:lvl2pPr lvl="1">
              <a:spcBef>
                <a:spcPts val="0"/>
              </a:spcBef>
              <a:spcAft>
                <a:spcPts val="0"/>
              </a:spcAft>
              <a:buSzPts val="800"/>
              <a:buFont typeface="Hanken Grotesk"/>
              <a:buNone/>
              <a:defRPr b="1" sz="800"/>
            </a:lvl2pPr>
            <a:lvl3pPr lvl="2">
              <a:spcBef>
                <a:spcPts val="0"/>
              </a:spcBef>
              <a:spcAft>
                <a:spcPts val="0"/>
              </a:spcAft>
              <a:buSzPts val="800"/>
              <a:buFont typeface="Hanken Grotesk"/>
              <a:buNone/>
              <a:defRPr b="1" sz="800"/>
            </a:lvl3pPr>
            <a:lvl4pPr lvl="3">
              <a:spcBef>
                <a:spcPts val="0"/>
              </a:spcBef>
              <a:spcAft>
                <a:spcPts val="0"/>
              </a:spcAft>
              <a:buSzPts val="800"/>
              <a:buFont typeface="Hanken Grotesk"/>
              <a:buNone/>
              <a:defRPr b="1" sz="800"/>
            </a:lvl4pPr>
            <a:lvl5pPr lvl="4">
              <a:spcBef>
                <a:spcPts val="0"/>
              </a:spcBef>
              <a:spcAft>
                <a:spcPts val="0"/>
              </a:spcAft>
              <a:buSzPts val="800"/>
              <a:buFont typeface="Hanken Grotesk"/>
              <a:buNone/>
              <a:defRPr b="1" sz="800"/>
            </a:lvl5pPr>
            <a:lvl6pPr lvl="5">
              <a:spcBef>
                <a:spcPts val="0"/>
              </a:spcBef>
              <a:spcAft>
                <a:spcPts val="0"/>
              </a:spcAft>
              <a:buSzPts val="800"/>
              <a:buFont typeface="Hanken Grotesk"/>
              <a:buNone/>
              <a:defRPr b="1" sz="800"/>
            </a:lvl6pPr>
            <a:lvl7pPr lvl="6">
              <a:spcBef>
                <a:spcPts val="0"/>
              </a:spcBef>
              <a:spcAft>
                <a:spcPts val="0"/>
              </a:spcAft>
              <a:buSzPts val="800"/>
              <a:buFont typeface="Hanken Grotesk"/>
              <a:buNone/>
              <a:defRPr b="1" sz="800"/>
            </a:lvl7pPr>
            <a:lvl8pPr lvl="7">
              <a:spcBef>
                <a:spcPts val="0"/>
              </a:spcBef>
              <a:spcAft>
                <a:spcPts val="0"/>
              </a:spcAft>
              <a:buSzPts val="800"/>
              <a:buFont typeface="Hanken Grotesk"/>
              <a:buNone/>
              <a:defRPr b="1" sz="800"/>
            </a:lvl8pPr>
            <a:lvl9pPr lvl="8">
              <a:spcBef>
                <a:spcPts val="0"/>
              </a:spcBef>
              <a:spcAft>
                <a:spcPts val="0"/>
              </a:spcAft>
              <a:buSzPts val="800"/>
              <a:buFont typeface="Hanken Grotesk"/>
              <a:buNone/>
              <a:defRPr b="1" sz="800"/>
            </a:lvl9pPr>
          </a:lstStyle>
          <a:p/>
        </p:txBody>
      </p:sp>
      <p:sp>
        <p:nvSpPr>
          <p:cNvPr id="364" name="Google Shape;364;p17"/>
          <p:cNvSpPr txBox="1"/>
          <p:nvPr>
            <p:ph idx="4" type="subTitle"/>
          </p:nvPr>
        </p:nvSpPr>
        <p:spPr>
          <a:xfrm>
            <a:off x="4611461" y="4545279"/>
            <a:ext cx="1037400" cy="375300"/>
          </a:xfrm>
          <a:prstGeom prst="rect">
            <a:avLst/>
          </a:prstGeom>
        </p:spPr>
        <p:txBody>
          <a:bodyPr anchorCtr="0" anchor="t" bIns="0" lIns="0" spcFirstLastPara="1" rIns="0" wrap="square" tIns="54000">
            <a:normAutofit/>
          </a:bodyPr>
          <a:lstStyle>
            <a:lvl1pPr lvl="0">
              <a:spcBef>
                <a:spcPts val="0"/>
              </a:spcBef>
              <a:spcAft>
                <a:spcPts val="0"/>
              </a:spcAft>
              <a:buClr>
                <a:schemeClr val="dk1"/>
              </a:buClr>
              <a:buSzPts val="800"/>
              <a:buFont typeface="Hanken Grotesk"/>
              <a:buNone/>
              <a:defRPr b="1" sz="800"/>
            </a:lvl1pPr>
            <a:lvl2pPr lvl="1">
              <a:spcBef>
                <a:spcPts val="0"/>
              </a:spcBef>
              <a:spcAft>
                <a:spcPts val="0"/>
              </a:spcAft>
              <a:buSzPts val="800"/>
              <a:buFont typeface="Hanken Grotesk"/>
              <a:buNone/>
              <a:defRPr b="1" sz="800"/>
            </a:lvl2pPr>
            <a:lvl3pPr lvl="2">
              <a:spcBef>
                <a:spcPts val="0"/>
              </a:spcBef>
              <a:spcAft>
                <a:spcPts val="0"/>
              </a:spcAft>
              <a:buSzPts val="800"/>
              <a:buFont typeface="Hanken Grotesk"/>
              <a:buNone/>
              <a:defRPr b="1" sz="800"/>
            </a:lvl3pPr>
            <a:lvl4pPr lvl="3">
              <a:spcBef>
                <a:spcPts val="0"/>
              </a:spcBef>
              <a:spcAft>
                <a:spcPts val="0"/>
              </a:spcAft>
              <a:buSzPts val="800"/>
              <a:buFont typeface="Hanken Grotesk"/>
              <a:buNone/>
              <a:defRPr b="1" sz="800"/>
            </a:lvl4pPr>
            <a:lvl5pPr lvl="4">
              <a:spcBef>
                <a:spcPts val="0"/>
              </a:spcBef>
              <a:spcAft>
                <a:spcPts val="0"/>
              </a:spcAft>
              <a:buSzPts val="800"/>
              <a:buFont typeface="Hanken Grotesk"/>
              <a:buNone/>
              <a:defRPr b="1" sz="800"/>
            </a:lvl5pPr>
            <a:lvl6pPr lvl="5">
              <a:spcBef>
                <a:spcPts val="0"/>
              </a:spcBef>
              <a:spcAft>
                <a:spcPts val="0"/>
              </a:spcAft>
              <a:buSzPts val="800"/>
              <a:buFont typeface="Hanken Grotesk"/>
              <a:buNone/>
              <a:defRPr b="1" sz="800"/>
            </a:lvl6pPr>
            <a:lvl7pPr lvl="6">
              <a:spcBef>
                <a:spcPts val="0"/>
              </a:spcBef>
              <a:spcAft>
                <a:spcPts val="0"/>
              </a:spcAft>
              <a:buSzPts val="800"/>
              <a:buFont typeface="Hanken Grotesk"/>
              <a:buNone/>
              <a:defRPr b="1" sz="800"/>
            </a:lvl7pPr>
            <a:lvl8pPr lvl="7">
              <a:spcBef>
                <a:spcPts val="0"/>
              </a:spcBef>
              <a:spcAft>
                <a:spcPts val="0"/>
              </a:spcAft>
              <a:buSzPts val="800"/>
              <a:buFont typeface="Hanken Grotesk"/>
              <a:buNone/>
              <a:defRPr b="1" sz="800"/>
            </a:lvl8pPr>
            <a:lvl9pPr lvl="8">
              <a:spcBef>
                <a:spcPts val="0"/>
              </a:spcBef>
              <a:spcAft>
                <a:spcPts val="0"/>
              </a:spcAft>
              <a:buSzPts val="800"/>
              <a:buFont typeface="Hanken Grotesk"/>
              <a:buNone/>
              <a:defRPr b="1" sz="800"/>
            </a:lvl9pPr>
          </a:lstStyle>
          <a:p/>
        </p:txBody>
      </p:sp>
      <p:sp>
        <p:nvSpPr>
          <p:cNvPr id="365" name="Google Shape;365;p17"/>
          <p:cNvSpPr txBox="1"/>
          <p:nvPr>
            <p:ph idx="5" type="subTitle"/>
          </p:nvPr>
        </p:nvSpPr>
        <p:spPr>
          <a:xfrm>
            <a:off x="7490421" y="4545279"/>
            <a:ext cx="1037400" cy="375300"/>
          </a:xfrm>
          <a:prstGeom prst="rect">
            <a:avLst/>
          </a:prstGeom>
        </p:spPr>
        <p:txBody>
          <a:bodyPr anchorCtr="0" anchor="t" bIns="0" lIns="0" spcFirstLastPara="1" rIns="0" wrap="square" tIns="54000">
            <a:normAutofit/>
          </a:bodyPr>
          <a:lstStyle>
            <a:lvl1pPr lvl="0">
              <a:spcBef>
                <a:spcPts val="0"/>
              </a:spcBef>
              <a:spcAft>
                <a:spcPts val="0"/>
              </a:spcAft>
              <a:buClr>
                <a:schemeClr val="dk1"/>
              </a:buClr>
              <a:buSzPts val="800"/>
              <a:buFont typeface="Hanken Grotesk"/>
              <a:buNone/>
              <a:defRPr b="1" sz="800"/>
            </a:lvl1pPr>
            <a:lvl2pPr lvl="1">
              <a:spcBef>
                <a:spcPts val="0"/>
              </a:spcBef>
              <a:spcAft>
                <a:spcPts val="0"/>
              </a:spcAft>
              <a:buSzPts val="800"/>
              <a:buFont typeface="Hanken Grotesk"/>
              <a:buNone/>
              <a:defRPr b="1" sz="800"/>
            </a:lvl2pPr>
            <a:lvl3pPr lvl="2">
              <a:spcBef>
                <a:spcPts val="0"/>
              </a:spcBef>
              <a:spcAft>
                <a:spcPts val="0"/>
              </a:spcAft>
              <a:buSzPts val="800"/>
              <a:buFont typeface="Hanken Grotesk"/>
              <a:buNone/>
              <a:defRPr b="1" sz="800"/>
            </a:lvl3pPr>
            <a:lvl4pPr lvl="3">
              <a:spcBef>
                <a:spcPts val="0"/>
              </a:spcBef>
              <a:spcAft>
                <a:spcPts val="0"/>
              </a:spcAft>
              <a:buSzPts val="800"/>
              <a:buFont typeface="Hanken Grotesk"/>
              <a:buNone/>
              <a:defRPr b="1" sz="800"/>
            </a:lvl4pPr>
            <a:lvl5pPr lvl="4">
              <a:spcBef>
                <a:spcPts val="0"/>
              </a:spcBef>
              <a:spcAft>
                <a:spcPts val="0"/>
              </a:spcAft>
              <a:buSzPts val="800"/>
              <a:buFont typeface="Hanken Grotesk"/>
              <a:buNone/>
              <a:defRPr b="1" sz="800"/>
            </a:lvl5pPr>
            <a:lvl6pPr lvl="5">
              <a:spcBef>
                <a:spcPts val="0"/>
              </a:spcBef>
              <a:spcAft>
                <a:spcPts val="0"/>
              </a:spcAft>
              <a:buSzPts val="800"/>
              <a:buFont typeface="Hanken Grotesk"/>
              <a:buNone/>
              <a:defRPr b="1" sz="800"/>
            </a:lvl6pPr>
            <a:lvl7pPr lvl="6">
              <a:spcBef>
                <a:spcPts val="0"/>
              </a:spcBef>
              <a:spcAft>
                <a:spcPts val="0"/>
              </a:spcAft>
              <a:buSzPts val="800"/>
              <a:buFont typeface="Hanken Grotesk"/>
              <a:buNone/>
              <a:defRPr b="1" sz="800"/>
            </a:lvl7pPr>
            <a:lvl8pPr lvl="7">
              <a:spcBef>
                <a:spcPts val="0"/>
              </a:spcBef>
              <a:spcAft>
                <a:spcPts val="0"/>
              </a:spcAft>
              <a:buSzPts val="800"/>
              <a:buFont typeface="Hanken Grotesk"/>
              <a:buNone/>
              <a:defRPr b="1" sz="800"/>
            </a:lvl8pPr>
            <a:lvl9pPr lvl="8">
              <a:spcBef>
                <a:spcPts val="0"/>
              </a:spcBef>
              <a:spcAft>
                <a:spcPts val="0"/>
              </a:spcAft>
              <a:buSzPts val="800"/>
              <a:buFont typeface="Hanken Grotesk"/>
              <a:buNone/>
              <a:defRPr b="1" sz="800"/>
            </a:lvl9pPr>
          </a:lstStyle>
          <a:p/>
        </p:txBody>
      </p:sp>
      <p:sp>
        <p:nvSpPr>
          <p:cNvPr id="366" name="Google Shape;366;p17"/>
          <p:cNvSpPr txBox="1"/>
          <p:nvPr>
            <p:ph idx="6" type="subTitle"/>
          </p:nvPr>
        </p:nvSpPr>
        <p:spPr>
          <a:xfrm>
            <a:off x="6052173" y="4545279"/>
            <a:ext cx="1037400" cy="375300"/>
          </a:xfrm>
          <a:prstGeom prst="rect">
            <a:avLst/>
          </a:prstGeom>
        </p:spPr>
        <p:txBody>
          <a:bodyPr anchorCtr="0" anchor="t" bIns="0" lIns="0" spcFirstLastPara="1" rIns="0" wrap="square" tIns="54000">
            <a:normAutofit/>
          </a:bodyPr>
          <a:lstStyle>
            <a:lvl1pPr lvl="0">
              <a:spcBef>
                <a:spcPts val="0"/>
              </a:spcBef>
              <a:spcAft>
                <a:spcPts val="0"/>
              </a:spcAft>
              <a:buClr>
                <a:schemeClr val="dk1"/>
              </a:buClr>
              <a:buSzPts val="800"/>
              <a:buFont typeface="Hanken Grotesk"/>
              <a:buNone/>
              <a:defRPr b="1" sz="800"/>
            </a:lvl1pPr>
            <a:lvl2pPr lvl="1">
              <a:spcBef>
                <a:spcPts val="0"/>
              </a:spcBef>
              <a:spcAft>
                <a:spcPts val="0"/>
              </a:spcAft>
              <a:buSzPts val="800"/>
              <a:buFont typeface="Hanken Grotesk"/>
              <a:buNone/>
              <a:defRPr b="1" sz="800"/>
            </a:lvl2pPr>
            <a:lvl3pPr lvl="2">
              <a:spcBef>
                <a:spcPts val="0"/>
              </a:spcBef>
              <a:spcAft>
                <a:spcPts val="0"/>
              </a:spcAft>
              <a:buSzPts val="800"/>
              <a:buFont typeface="Hanken Grotesk"/>
              <a:buNone/>
              <a:defRPr b="1" sz="800"/>
            </a:lvl3pPr>
            <a:lvl4pPr lvl="3">
              <a:spcBef>
                <a:spcPts val="0"/>
              </a:spcBef>
              <a:spcAft>
                <a:spcPts val="0"/>
              </a:spcAft>
              <a:buSzPts val="800"/>
              <a:buFont typeface="Hanken Grotesk"/>
              <a:buNone/>
              <a:defRPr b="1" sz="800"/>
            </a:lvl4pPr>
            <a:lvl5pPr lvl="4">
              <a:spcBef>
                <a:spcPts val="0"/>
              </a:spcBef>
              <a:spcAft>
                <a:spcPts val="0"/>
              </a:spcAft>
              <a:buSzPts val="800"/>
              <a:buFont typeface="Hanken Grotesk"/>
              <a:buNone/>
              <a:defRPr b="1" sz="800"/>
            </a:lvl5pPr>
            <a:lvl6pPr lvl="5">
              <a:spcBef>
                <a:spcPts val="0"/>
              </a:spcBef>
              <a:spcAft>
                <a:spcPts val="0"/>
              </a:spcAft>
              <a:buSzPts val="800"/>
              <a:buFont typeface="Hanken Grotesk"/>
              <a:buNone/>
              <a:defRPr b="1" sz="800"/>
            </a:lvl6pPr>
            <a:lvl7pPr lvl="6">
              <a:spcBef>
                <a:spcPts val="0"/>
              </a:spcBef>
              <a:spcAft>
                <a:spcPts val="0"/>
              </a:spcAft>
              <a:buSzPts val="800"/>
              <a:buFont typeface="Hanken Grotesk"/>
              <a:buNone/>
              <a:defRPr b="1" sz="800"/>
            </a:lvl7pPr>
            <a:lvl8pPr lvl="7">
              <a:spcBef>
                <a:spcPts val="0"/>
              </a:spcBef>
              <a:spcAft>
                <a:spcPts val="0"/>
              </a:spcAft>
              <a:buSzPts val="800"/>
              <a:buFont typeface="Hanken Grotesk"/>
              <a:buNone/>
              <a:defRPr b="1" sz="800"/>
            </a:lvl8pPr>
            <a:lvl9pPr lvl="8">
              <a:spcBef>
                <a:spcPts val="0"/>
              </a:spcBef>
              <a:spcAft>
                <a:spcPts val="0"/>
              </a:spcAft>
              <a:buSzPts val="800"/>
              <a:buFont typeface="Hanken Grotesk"/>
              <a:buNone/>
              <a:defRPr b="1" sz="800"/>
            </a:lvl9pPr>
          </a:lstStyle>
          <a:p/>
        </p:txBody>
      </p:sp>
      <p:sp>
        <p:nvSpPr>
          <p:cNvPr id="367" name="Google Shape;367;p17"/>
          <p:cNvSpPr txBox="1"/>
          <p:nvPr>
            <p:ph idx="7" type="subTitle"/>
          </p:nvPr>
        </p:nvSpPr>
        <p:spPr>
          <a:xfrm>
            <a:off x="286936" y="3435204"/>
            <a:ext cx="632700" cy="191400"/>
          </a:xfrm>
          <a:prstGeom prst="rect">
            <a:avLst/>
          </a:prstGeom>
        </p:spPr>
        <p:txBody>
          <a:bodyPr anchorCtr="0" anchor="t" bIns="0" lIns="0" spcFirstLastPara="1" rIns="0" wrap="square" tIns="0">
            <a:normAutofit/>
          </a:bodyPr>
          <a:lstStyle>
            <a:lvl1pPr lvl="0" algn="r">
              <a:spcBef>
                <a:spcPts val="0"/>
              </a:spcBef>
              <a:spcAft>
                <a:spcPts val="0"/>
              </a:spcAft>
              <a:buClr>
                <a:schemeClr val="dk1"/>
              </a:buClr>
              <a:buSzPts val="800"/>
              <a:buFont typeface="Hanken Grotesk"/>
              <a:buNone/>
              <a:defRPr b="1" sz="800"/>
            </a:lvl1pPr>
            <a:lvl2pPr lvl="1">
              <a:spcBef>
                <a:spcPts val="0"/>
              </a:spcBef>
              <a:spcAft>
                <a:spcPts val="0"/>
              </a:spcAft>
              <a:buSzPts val="800"/>
              <a:buFont typeface="Hanken Grotesk"/>
              <a:buNone/>
              <a:defRPr b="1" sz="800"/>
            </a:lvl2pPr>
            <a:lvl3pPr lvl="2">
              <a:spcBef>
                <a:spcPts val="0"/>
              </a:spcBef>
              <a:spcAft>
                <a:spcPts val="0"/>
              </a:spcAft>
              <a:buSzPts val="800"/>
              <a:buFont typeface="Hanken Grotesk"/>
              <a:buNone/>
              <a:defRPr b="1" sz="800"/>
            </a:lvl3pPr>
            <a:lvl4pPr lvl="3">
              <a:spcBef>
                <a:spcPts val="0"/>
              </a:spcBef>
              <a:spcAft>
                <a:spcPts val="0"/>
              </a:spcAft>
              <a:buSzPts val="800"/>
              <a:buFont typeface="Hanken Grotesk"/>
              <a:buNone/>
              <a:defRPr b="1" sz="800"/>
            </a:lvl4pPr>
            <a:lvl5pPr lvl="4">
              <a:spcBef>
                <a:spcPts val="0"/>
              </a:spcBef>
              <a:spcAft>
                <a:spcPts val="0"/>
              </a:spcAft>
              <a:buSzPts val="800"/>
              <a:buFont typeface="Hanken Grotesk"/>
              <a:buNone/>
              <a:defRPr b="1" sz="800"/>
            </a:lvl5pPr>
            <a:lvl6pPr lvl="5">
              <a:spcBef>
                <a:spcPts val="0"/>
              </a:spcBef>
              <a:spcAft>
                <a:spcPts val="0"/>
              </a:spcAft>
              <a:buSzPts val="800"/>
              <a:buFont typeface="Hanken Grotesk"/>
              <a:buNone/>
              <a:defRPr b="1" sz="800"/>
            </a:lvl6pPr>
            <a:lvl7pPr lvl="6">
              <a:spcBef>
                <a:spcPts val="0"/>
              </a:spcBef>
              <a:spcAft>
                <a:spcPts val="0"/>
              </a:spcAft>
              <a:buSzPts val="800"/>
              <a:buFont typeface="Hanken Grotesk"/>
              <a:buNone/>
              <a:defRPr b="1" sz="800"/>
            </a:lvl7pPr>
            <a:lvl8pPr lvl="7">
              <a:spcBef>
                <a:spcPts val="0"/>
              </a:spcBef>
              <a:spcAft>
                <a:spcPts val="0"/>
              </a:spcAft>
              <a:buSzPts val="800"/>
              <a:buFont typeface="Hanken Grotesk"/>
              <a:buNone/>
              <a:defRPr b="1" sz="800"/>
            </a:lvl8pPr>
            <a:lvl9pPr lvl="8">
              <a:spcBef>
                <a:spcPts val="0"/>
              </a:spcBef>
              <a:spcAft>
                <a:spcPts val="0"/>
              </a:spcAft>
              <a:buSzPts val="800"/>
              <a:buFont typeface="Hanken Grotesk"/>
              <a:buNone/>
              <a:defRPr b="1" sz="800"/>
            </a:lvl9pPr>
          </a:lstStyle>
          <a:p/>
        </p:txBody>
      </p:sp>
      <p:sp>
        <p:nvSpPr>
          <p:cNvPr id="368" name="Google Shape;368;p17"/>
          <p:cNvSpPr txBox="1"/>
          <p:nvPr>
            <p:ph idx="8" type="subTitle"/>
          </p:nvPr>
        </p:nvSpPr>
        <p:spPr>
          <a:xfrm>
            <a:off x="286936" y="4047421"/>
            <a:ext cx="632700" cy="191400"/>
          </a:xfrm>
          <a:prstGeom prst="rect">
            <a:avLst/>
          </a:prstGeom>
        </p:spPr>
        <p:txBody>
          <a:bodyPr anchorCtr="0" anchor="t" bIns="0" lIns="0" spcFirstLastPara="1" rIns="0" wrap="square" tIns="0">
            <a:normAutofit/>
          </a:bodyPr>
          <a:lstStyle>
            <a:lvl1pPr lvl="0" algn="r">
              <a:spcBef>
                <a:spcPts val="0"/>
              </a:spcBef>
              <a:spcAft>
                <a:spcPts val="0"/>
              </a:spcAft>
              <a:buClr>
                <a:schemeClr val="dk1"/>
              </a:buClr>
              <a:buSzPts val="800"/>
              <a:buFont typeface="Hanken Grotesk"/>
              <a:buNone/>
              <a:defRPr b="1" sz="800"/>
            </a:lvl1pPr>
            <a:lvl2pPr lvl="1">
              <a:spcBef>
                <a:spcPts val="0"/>
              </a:spcBef>
              <a:spcAft>
                <a:spcPts val="0"/>
              </a:spcAft>
              <a:buSzPts val="800"/>
              <a:buFont typeface="Hanken Grotesk"/>
              <a:buNone/>
              <a:defRPr b="1" sz="800"/>
            </a:lvl2pPr>
            <a:lvl3pPr lvl="2">
              <a:spcBef>
                <a:spcPts val="0"/>
              </a:spcBef>
              <a:spcAft>
                <a:spcPts val="0"/>
              </a:spcAft>
              <a:buSzPts val="800"/>
              <a:buFont typeface="Hanken Grotesk"/>
              <a:buNone/>
              <a:defRPr b="1" sz="800"/>
            </a:lvl3pPr>
            <a:lvl4pPr lvl="3">
              <a:spcBef>
                <a:spcPts val="0"/>
              </a:spcBef>
              <a:spcAft>
                <a:spcPts val="0"/>
              </a:spcAft>
              <a:buSzPts val="800"/>
              <a:buFont typeface="Hanken Grotesk"/>
              <a:buNone/>
              <a:defRPr b="1" sz="800"/>
            </a:lvl4pPr>
            <a:lvl5pPr lvl="4">
              <a:spcBef>
                <a:spcPts val="0"/>
              </a:spcBef>
              <a:spcAft>
                <a:spcPts val="0"/>
              </a:spcAft>
              <a:buSzPts val="800"/>
              <a:buFont typeface="Hanken Grotesk"/>
              <a:buNone/>
              <a:defRPr b="1" sz="800"/>
            </a:lvl5pPr>
            <a:lvl6pPr lvl="5">
              <a:spcBef>
                <a:spcPts val="0"/>
              </a:spcBef>
              <a:spcAft>
                <a:spcPts val="0"/>
              </a:spcAft>
              <a:buSzPts val="800"/>
              <a:buFont typeface="Hanken Grotesk"/>
              <a:buNone/>
              <a:defRPr b="1" sz="800"/>
            </a:lvl6pPr>
            <a:lvl7pPr lvl="6">
              <a:spcBef>
                <a:spcPts val="0"/>
              </a:spcBef>
              <a:spcAft>
                <a:spcPts val="0"/>
              </a:spcAft>
              <a:buSzPts val="800"/>
              <a:buFont typeface="Hanken Grotesk"/>
              <a:buNone/>
              <a:defRPr b="1" sz="800"/>
            </a:lvl7pPr>
            <a:lvl8pPr lvl="7">
              <a:spcBef>
                <a:spcPts val="0"/>
              </a:spcBef>
              <a:spcAft>
                <a:spcPts val="0"/>
              </a:spcAft>
              <a:buSzPts val="800"/>
              <a:buFont typeface="Hanken Grotesk"/>
              <a:buNone/>
              <a:defRPr b="1" sz="800"/>
            </a:lvl8pPr>
            <a:lvl9pPr lvl="8">
              <a:spcBef>
                <a:spcPts val="0"/>
              </a:spcBef>
              <a:spcAft>
                <a:spcPts val="0"/>
              </a:spcAft>
              <a:buSzPts val="800"/>
              <a:buFont typeface="Hanken Grotesk"/>
              <a:buNone/>
              <a:defRPr b="1" sz="800"/>
            </a:lvl9pPr>
          </a:lstStyle>
          <a:p/>
        </p:txBody>
      </p:sp>
      <p:sp>
        <p:nvSpPr>
          <p:cNvPr id="369" name="Google Shape;369;p17"/>
          <p:cNvSpPr txBox="1"/>
          <p:nvPr>
            <p:ph idx="9" type="subTitle"/>
          </p:nvPr>
        </p:nvSpPr>
        <p:spPr>
          <a:xfrm>
            <a:off x="286936" y="2240202"/>
            <a:ext cx="632700" cy="191400"/>
          </a:xfrm>
          <a:prstGeom prst="rect">
            <a:avLst/>
          </a:prstGeom>
        </p:spPr>
        <p:txBody>
          <a:bodyPr anchorCtr="0" anchor="t" bIns="0" lIns="0" spcFirstLastPara="1" rIns="0" wrap="square" tIns="0">
            <a:normAutofit/>
          </a:bodyPr>
          <a:lstStyle>
            <a:lvl1pPr lvl="0" algn="r">
              <a:spcBef>
                <a:spcPts val="0"/>
              </a:spcBef>
              <a:spcAft>
                <a:spcPts val="0"/>
              </a:spcAft>
              <a:buClr>
                <a:schemeClr val="dk1"/>
              </a:buClr>
              <a:buSzPts val="800"/>
              <a:buFont typeface="Hanken Grotesk"/>
              <a:buNone/>
              <a:defRPr b="1" sz="800"/>
            </a:lvl1pPr>
            <a:lvl2pPr lvl="1">
              <a:spcBef>
                <a:spcPts val="0"/>
              </a:spcBef>
              <a:spcAft>
                <a:spcPts val="0"/>
              </a:spcAft>
              <a:buSzPts val="800"/>
              <a:buFont typeface="Hanken Grotesk"/>
              <a:buNone/>
              <a:defRPr b="1" sz="800"/>
            </a:lvl2pPr>
            <a:lvl3pPr lvl="2">
              <a:spcBef>
                <a:spcPts val="0"/>
              </a:spcBef>
              <a:spcAft>
                <a:spcPts val="0"/>
              </a:spcAft>
              <a:buSzPts val="800"/>
              <a:buFont typeface="Hanken Grotesk"/>
              <a:buNone/>
              <a:defRPr b="1" sz="800"/>
            </a:lvl3pPr>
            <a:lvl4pPr lvl="3">
              <a:spcBef>
                <a:spcPts val="0"/>
              </a:spcBef>
              <a:spcAft>
                <a:spcPts val="0"/>
              </a:spcAft>
              <a:buSzPts val="800"/>
              <a:buFont typeface="Hanken Grotesk"/>
              <a:buNone/>
              <a:defRPr b="1" sz="800"/>
            </a:lvl4pPr>
            <a:lvl5pPr lvl="4">
              <a:spcBef>
                <a:spcPts val="0"/>
              </a:spcBef>
              <a:spcAft>
                <a:spcPts val="0"/>
              </a:spcAft>
              <a:buSzPts val="800"/>
              <a:buFont typeface="Hanken Grotesk"/>
              <a:buNone/>
              <a:defRPr b="1" sz="800"/>
            </a:lvl5pPr>
            <a:lvl6pPr lvl="5">
              <a:spcBef>
                <a:spcPts val="0"/>
              </a:spcBef>
              <a:spcAft>
                <a:spcPts val="0"/>
              </a:spcAft>
              <a:buSzPts val="800"/>
              <a:buFont typeface="Hanken Grotesk"/>
              <a:buNone/>
              <a:defRPr b="1" sz="800"/>
            </a:lvl6pPr>
            <a:lvl7pPr lvl="6">
              <a:spcBef>
                <a:spcPts val="0"/>
              </a:spcBef>
              <a:spcAft>
                <a:spcPts val="0"/>
              </a:spcAft>
              <a:buSzPts val="800"/>
              <a:buFont typeface="Hanken Grotesk"/>
              <a:buNone/>
              <a:defRPr b="1" sz="800"/>
            </a:lvl7pPr>
            <a:lvl8pPr lvl="7">
              <a:spcBef>
                <a:spcPts val="0"/>
              </a:spcBef>
              <a:spcAft>
                <a:spcPts val="0"/>
              </a:spcAft>
              <a:buSzPts val="800"/>
              <a:buFont typeface="Hanken Grotesk"/>
              <a:buNone/>
              <a:defRPr b="1" sz="800"/>
            </a:lvl8pPr>
            <a:lvl9pPr lvl="8">
              <a:spcBef>
                <a:spcPts val="0"/>
              </a:spcBef>
              <a:spcAft>
                <a:spcPts val="0"/>
              </a:spcAft>
              <a:buSzPts val="800"/>
              <a:buFont typeface="Hanken Grotesk"/>
              <a:buNone/>
              <a:defRPr b="1" sz="800"/>
            </a:lvl9pPr>
          </a:lstStyle>
          <a:p/>
        </p:txBody>
      </p:sp>
      <p:sp>
        <p:nvSpPr>
          <p:cNvPr id="370" name="Google Shape;370;p17"/>
          <p:cNvSpPr txBox="1"/>
          <p:nvPr>
            <p:ph idx="13" type="subTitle"/>
          </p:nvPr>
        </p:nvSpPr>
        <p:spPr>
          <a:xfrm>
            <a:off x="286936" y="2859829"/>
            <a:ext cx="632700" cy="191400"/>
          </a:xfrm>
          <a:prstGeom prst="rect">
            <a:avLst/>
          </a:prstGeom>
        </p:spPr>
        <p:txBody>
          <a:bodyPr anchorCtr="0" anchor="t" bIns="0" lIns="0" spcFirstLastPara="1" rIns="0" wrap="square" tIns="0">
            <a:normAutofit/>
          </a:bodyPr>
          <a:lstStyle>
            <a:lvl1pPr lvl="0" algn="r">
              <a:spcBef>
                <a:spcPts val="0"/>
              </a:spcBef>
              <a:spcAft>
                <a:spcPts val="0"/>
              </a:spcAft>
              <a:buClr>
                <a:schemeClr val="dk1"/>
              </a:buClr>
              <a:buSzPts val="800"/>
              <a:buFont typeface="Hanken Grotesk"/>
              <a:buNone/>
              <a:defRPr b="1" sz="800"/>
            </a:lvl1pPr>
            <a:lvl2pPr lvl="1">
              <a:spcBef>
                <a:spcPts val="0"/>
              </a:spcBef>
              <a:spcAft>
                <a:spcPts val="0"/>
              </a:spcAft>
              <a:buSzPts val="800"/>
              <a:buFont typeface="Hanken Grotesk"/>
              <a:buNone/>
              <a:defRPr b="1" sz="800"/>
            </a:lvl2pPr>
            <a:lvl3pPr lvl="2">
              <a:spcBef>
                <a:spcPts val="0"/>
              </a:spcBef>
              <a:spcAft>
                <a:spcPts val="0"/>
              </a:spcAft>
              <a:buSzPts val="800"/>
              <a:buFont typeface="Hanken Grotesk"/>
              <a:buNone/>
              <a:defRPr b="1" sz="800"/>
            </a:lvl3pPr>
            <a:lvl4pPr lvl="3">
              <a:spcBef>
                <a:spcPts val="0"/>
              </a:spcBef>
              <a:spcAft>
                <a:spcPts val="0"/>
              </a:spcAft>
              <a:buSzPts val="800"/>
              <a:buFont typeface="Hanken Grotesk"/>
              <a:buNone/>
              <a:defRPr b="1" sz="800"/>
            </a:lvl4pPr>
            <a:lvl5pPr lvl="4">
              <a:spcBef>
                <a:spcPts val="0"/>
              </a:spcBef>
              <a:spcAft>
                <a:spcPts val="0"/>
              </a:spcAft>
              <a:buSzPts val="800"/>
              <a:buFont typeface="Hanken Grotesk"/>
              <a:buNone/>
              <a:defRPr b="1" sz="800"/>
            </a:lvl5pPr>
            <a:lvl6pPr lvl="5">
              <a:spcBef>
                <a:spcPts val="0"/>
              </a:spcBef>
              <a:spcAft>
                <a:spcPts val="0"/>
              </a:spcAft>
              <a:buSzPts val="800"/>
              <a:buFont typeface="Hanken Grotesk"/>
              <a:buNone/>
              <a:defRPr b="1" sz="800"/>
            </a:lvl6pPr>
            <a:lvl7pPr lvl="6">
              <a:spcBef>
                <a:spcPts val="0"/>
              </a:spcBef>
              <a:spcAft>
                <a:spcPts val="0"/>
              </a:spcAft>
              <a:buSzPts val="800"/>
              <a:buFont typeface="Hanken Grotesk"/>
              <a:buNone/>
              <a:defRPr b="1" sz="800"/>
            </a:lvl7pPr>
            <a:lvl8pPr lvl="7">
              <a:spcBef>
                <a:spcPts val="0"/>
              </a:spcBef>
              <a:spcAft>
                <a:spcPts val="0"/>
              </a:spcAft>
              <a:buSzPts val="800"/>
              <a:buFont typeface="Hanken Grotesk"/>
              <a:buNone/>
              <a:defRPr b="1" sz="800"/>
            </a:lvl8pPr>
            <a:lvl9pPr lvl="8">
              <a:spcBef>
                <a:spcPts val="0"/>
              </a:spcBef>
              <a:spcAft>
                <a:spcPts val="0"/>
              </a:spcAft>
              <a:buSzPts val="800"/>
              <a:buFont typeface="Hanken Grotesk"/>
              <a:buNone/>
              <a:defRPr b="1" sz="800"/>
            </a:lvl9pPr>
          </a:lstStyle>
          <a:p/>
        </p:txBody>
      </p:sp>
      <p:sp>
        <p:nvSpPr>
          <p:cNvPr id="371" name="Google Shape;371;p17"/>
          <p:cNvSpPr txBox="1"/>
          <p:nvPr>
            <p:ph idx="14" type="subTitle"/>
          </p:nvPr>
        </p:nvSpPr>
        <p:spPr>
          <a:xfrm>
            <a:off x="286936" y="1641475"/>
            <a:ext cx="632700" cy="191400"/>
          </a:xfrm>
          <a:prstGeom prst="rect">
            <a:avLst/>
          </a:prstGeom>
        </p:spPr>
        <p:txBody>
          <a:bodyPr anchorCtr="0" anchor="t" bIns="0" lIns="0" spcFirstLastPara="1" rIns="0" wrap="square" tIns="0">
            <a:normAutofit/>
          </a:bodyPr>
          <a:lstStyle>
            <a:lvl1pPr lvl="0" algn="r">
              <a:spcBef>
                <a:spcPts val="0"/>
              </a:spcBef>
              <a:spcAft>
                <a:spcPts val="0"/>
              </a:spcAft>
              <a:buClr>
                <a:schemeClr val="dk1"/>
              </a:buClr>
              <a:buSzPts val="800"/>
              <a:buFont typeface="Hanken Grotesk"/>
              <a:buNone/>
              <a:defRPr b="1" sz="800"/>
            </a:lvl1pPr>
            <a:lvl2pPr lvl="1">
              <a:spcBef>
                <a:spcPts val="0"/>
              </a:spcBef>
              <a:spcAft>
                <a:spcPts val="0"/>
              </a:spcAft>
              <a:buSzPts val="800"/>
              <a:buFont typeface="Hanken Grotesk"/>
              <a:buNone/>
              <a:defRPr b="1" sz="800"/>
            </a:lvl2pPr>
            <a:lvl3pPr lvl="2">
              <a:spcBef>
                <a:spcPts val="0"/>
              </a:spcBef>
              <a:spcAft>
                <a:spcPts val="0"/>
              </a:spcAft>
              <a:buSzPts val="800"/>
              <a:buFont typeface="Hanken Grotesk"/>
              <a:buNone/>
              <a:defRPr b="1" sz="800"/>
            </a:lvl3pPr>
            <a:lvl4pPr lvl="3">
              <a:spcBef>
                <a:spcPts val="0"/>
              </a:spcBef>
              <a:spcAft>
                <a:spcPts val="0"/>
              </a:spcAft>
              <a:buSzPts val="800"/>
              <a:buFont typeface="Hanken Grotesk"/>
              <a:buNone/>
              <a:defRPr b="1" sz="800"/>
            </a:lvl4pPr>
            <a:lvl5pPr lvl="4">
              <a:spcBef>
                <a:spcPts val="0"/>
              </a:spcBef>
              <a:spcAft>
                <a:spcPts val="0"/>
              </a:spcAft>
              <a:buSzPts val="800"/>
              <a:buFont typeface="Hanken Grotesk"/>
              <a:buNone/>
              <a:defRPr b="1" sz="800"/>
            </a:lvl5pPr>
            <a:lvl6pPr lvl="5">
              <a:spcBef>
                <a:spcPts val="0"/>
              </a:spcBef>
              <a:spcAft>
                <a:spcPts val="0"/>
              </a:spcAft>
              <a:buSzPts val="800"/>
              <a:buFont typeface="Hanken Grotesk"/>
              <a:buNone/>
              <a:defRPr b="1" sz="800"/>
            </a:lvl6pPr>
            <a:lvl7pPr lvl="6">
              <a:spcBef>
                <a:spcPts val="0"/>
              </a:spcBef>
              <a:spcAft>
                <a:spcPts val="0"/>
              </a:spcAft>
              <a:buSzPts val="800"/>
              <a:buFont typeface="Hanken Grotesk"/>
              <a:buNone/>
              <a:defRPr b="1" sz="800"/>
            </a:lvl7pPr>
            <a:lvl8pPr lvl="7">
              <a:spcBef>
                <a:spcPts val="0"/>
              </a:spcBef>
              <a:spcAft>
                <a:spcPts val="0"/>
              </a:spcAft>
              <a:buSzPts val="800"/>
              <a:buFont typeface="Hanken Grotesk"/>
              <a:buNone/>
              <a:defRPr b="1" sz="800"/>
            </a:lvl8pPr>
            <a:lvl9pPr lvl="8">
              <a:spcBef>
                <a:spcPts val="0"/>
              </a:spcBef>
              <a:spcAft>
                <a:spcPts val="0"/>
              </a:spcAft>
              <a:buSzPts val="800"/>
              <a:buFont typeface="Hanken Grotesk"/>
              <a:buNone/>
              <a:defRPr b="1" sz="8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ics 2">
  <p:cSld name="CUSTOM_7_1_1_1_1_1_1_1_1_1_1_1_1_1_1_1_1_8">
    <p:bg>
      <p:bgPr>
        <a:solidFill>
          <a:schemeClr val="dk2"/>
        </a:solidFill>
      </p:bgPr>
    </p:bg>
    <p:spTree>
      <p:nvGrpSpPr>
        <p:cNvPr id="372" name="Shape 372"/>
        <p:cNvGrpSpPr/>
        <p:nvPr/>
      </p:nvGrpSpPr>
      <p:grpSpPr>
        <a:xfrm>
          <a:off x="0" y="0"/>
          <a:ext cx="0" cy="0"/>
          <a:chOff x="0" y="0"/>
          <a:chExt cx="0" cy="0"/>
        </a:xfrm>
      </p:grpSpPr>
      <p:sp>
        <p:nvSpPr>
          <p:cNvPr id="373" name="Google Shape;373;p18"/>
          <p:cNvSpPr txBox="1"/>
          <p:nvPr>
            <p:ph idx="1" type="body"/>
          </p:nvPr>
        </p:nvSpPr>
        <p:spPr>
          <a:xfrm>
            <a:off x="6832625" y="4360925"/>
            <a:ext cx="2120400" cy="496800"/>
          </a:xfrm>
          <a:prstGeom prst="rect">
            <a:avLst/>
          </a:prstGeom>
        </p:spPr>
        <p:txBody>
          <a:bodyPr anchorCtr="0" anchor="t" bIns="91425" lIns="180000" spcFirstLastPara="1" rIns="180000" wrap="square" tIns="54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374" name="Google Shape;374;p18"/>
          <p:cNvSpPr txBox="1"/>
          <p:nvPr>
            <p:ph idx="2" type="body"/>
          </p:nvPr>
        </p:nvSpPr>
        <p:spPr>
          <a:xfrm>
            <a:off x="4619575" y="4360925"/>
            <a:ext cx="2120400" cy="496800"/>
          </a:xfrm>
          <a:prstGeom prst="rect">
            <a:avLst/>
          </a:prstGeom>
        </p:spPr>
        <p:txBody>
          <a:bodyPr anchorCtr="0" anchor="t" bIns="91425" lIns="180000" spcFirstLastPara="1" rIns="180000" wrap="square" tIns="54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375" name="Google Shape;375;p18"/>
          <p:cNvSpPr txBox="1"/>
          <p:nvPr>
            <p:ph idx="3" type="body"/>
          </p:nvPr>
        </p:nvSpPr>
        <p:spPr>
          <a:xfrm>
            <a:off x="2406525" y="4360925"/>
            <a:ext cx="2120400" cy="496800"/>
          </a:xfrm>
          <a:prstGeom prst="rect">
            <a:avLst/>
          </a:prstGeom>
        </p:spPr>
        <p:txBody>
          <a:bodyPr anchorCtr="0" anchor="t" bIns="91425" lIns="180000" spcFirstLastPara="1" rIns="180000" wrap="square" tIns="54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376" name="Google Shape;376;p18"/>
          <p:cNvSpPr txBox="1"/>
          <p:nvPr>
            <p:ph idx="4" type="body"/>
          </p:nvPr>
        </p:nvSpPr>
        <p:spPr>
          <a:xfrm>
            <a:off x="193475" y="4360925"/>
            <a:ext cx="2120400" cy="496800"/>
          </a:xfrm>
          <a:prstGeom prst="rect">
            <a:avLst/>
          </a:prstGeom>
        </p:spPr>
        <p:txBody>
          <a:bodyPr anchorCtr="0" anchor="t" bIns="91425" lIns="180000" spcFirstLastPara="1" rIns="180000" wrap="square" tIns="54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377" name="Google Shape;377;p18"/>
          <p:cNvSpPr txBox="1"/>
          <p:nvPr>
            <p:ph idx="5" type="body"/>
          </p:nvPr>
        </p:nvSpPr>
        <p:spPr>
          <a:xfrm>
            <a:off x="6831375" y="2557613"/>
            <a:ext cx="2120400" cy="496800"/>
          </a:xfrm>
          <a:prstGeom prst="rect">
            <a:avLst/>
          </a:prstGeom>
        </p:spPr>
        <p:txBody>
          <a:bodyPr anchorCtr="0" anchor="t" bIns="91425" lIns="180000" spcFirstLastPara="1" rIns="180000" wrap="square" tIns="54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378" name="Google Shape;378;p18"/>
          <p:cNvSpPr txBox="1"/>
          <p:nvPr>
            <p:ph idx="6" type="body"/>
          </p:nvPr>
        </p:nvSpPr>
        <p:spPr>
          <a:xfrm>
            <a:off x="4618325" y="2557613"/>
            <a:ext cx="2120400" cy="496800"/>
          </a:xfrm>
          <a:prstGeom prst="rect">
            <a:avLst/>
          </a:prstGeom>
        </p:spPr>
        <p:txBody>
          <a:bodyPr anchorCtr="0" anchor="t" bIns="91425" lIns="180000" spcFirstLastPara="1" rIns="180000" wrap="square" tIns="54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379" name="Google Shape;379;p18"/>
          <p:cNvSpPr txBox="1"/>
          <p:nvPr>
            <p:ph idx="7" type="body"/>
          </p:nvPr>
        </p:nvSpPr>
        <p:spPr>
          <a:xfrm>
            <a:off x="2405275" y="2557613"/>
            <a:ext cx="2120400" cy="496800"/>
          </a:xfrm>
          <a:prstGeom prst="rect">
            <a:avLst/>
          </a:prstGeom>
        </p:spPr>
        <p:txBody>
          <a:bodyPr anchorCtr="0" anchor="t" bIns="91425" lIns="180000" spcFirstLastPara="1" rIns="180000" wrap="square" tIns="54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380" name="Google Shape;380;p18"/>
          <p:cNvSpPr txBox="1"/>
          <p:nvPr>
            <p:ph idx="8" type="body"/>
          </p:nvPr>
        </p:nvSpPr>
        <p:spPr>
          <a:xfrm>
            <a:off x="192225" y="2557613"/>
            <a:ext cx="2120400" cy="496800"/>
          </a:xfrm>
          <a:prstGeom prst="rect">
            <a:avLst/>
          </a:prstGeom>
        </p:spPr>
        <p:txBody>
          <a:bodyPr anchorCtr="0" anchor="t" bIns="91425" lIns="180000" spcFirstLastPara="1" rIns="180000" wrap="square" tIns="54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381" name="Google Shape;381;p18"/>
          <p:cNvSpPr txBox="1"/>
          <p:nvPr>
            <p:ph type="title"/>
          </p:nvPr>
        </p:nvSpPr>
        <p:spPr>
          <a:xfrm>
            <a:off x="594025" y="539600"/>
            <a:ext cx="7196700" cy="5760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2800"/>
              <a:buNone/>
              <a:defRPr sz="4000"/>
            </a:lvl1pPr>
            <a:lvl2pPr lvl="1">
              <a:lnSpc>
                <a:spcPct val="115000"/>
              </a:lnSpc>
              <a:spcBef>
                <a:spcPts val="0"/>
              </a:spcBef>
              <a:spcAft>
                <a:spcPts val="0"/>
              </a:spcAft>
              <a:buSzPts val="2800"/>
              <a:buNone/>
              <a:defRPr sz="4000"/>
            </a:lvl2pPr>
            <a:lvl3pPr lvl="2">
              <a:lnSpc>
                <a:spcPct val="115000"/>
              </a:lnSpc>
              <a:spcBef>
                <a:spcPts val="0"/>
              </a:spcBef>
              <a:spcAft>
                <a:spcPts val="0"/>
              </a:spcAft>
              <a:buSzPts val="2800"/>
              <a:buNone/>
              <a:defRPr sz="4000"/>
            </a:lvl3pPr>
            <a:lvl4pPr lvl="3">
              <a:lnSpc>
                <a:spcPct val="115000"/>
              </a:lnSpc>
              <a:spcBef>
                <a:spcPts val="0"/>
              </a:spcBef>
              <a:spcAft>
                <a:spcPts val="0"/>
              </a:spcAft>
              <a:buSzPts val="2800"/>
              <a:buNone/>
              <a:defRPr sz="4000"/>
            </a:lvl4pPr>
            <a:lvl5pPr lvl="4">
              <a:lnSpc>
                <a:spcPct val="115000"/>
              </a:lnSpc>
              <a:spcBef>
                <a:spcPts val="0"/>
              </a:spcBef>
              <a:spcAft>
                <a:spcPts val="0"/>
              </a:spcAft>
              <a:buSzPts val="2800"/>
              <a:buNone/>
              <a:defRPr sz="4000"/>
            </a:lvl5pPr>
            <a:lvl6pPr lvl="5">
              <a:lnSpc>
                <a:spcPct val="115000"/>
              </a:lnSpc>
              <a:spcBef>
                <a:spcPts val="0"/>
              </a:spcBef>
              <a:spcAft>
                <a:spcPts val="0"/>
              </a:spcAft>
              <a:buSzPts val="2800"/>
              <a:buNone/>
              <a:defRPr sz="4000"/>
            </a:lvl6pPr>
            <a:lvl7pPr lvl="6">
              <a:lnSpc>
                <a:spcPct val="115000"/>
              </a:lnSpc>
              <a:spcBef>
                <a:spcPts val="0"/>
              </a:spcBef>
              <a:spcAft>
                <a:spcPts val="0"/>
              </a:spcAft>
              <a:buSzPts val="2800"/>
              <a:buNone/>
              <a:defRPr sz="4000"/>
            </a:lvl7pPr>
            <a:lvl8pPr lvl="7">
              <a:lnSpc>
                <a:spcPct val="115000"/>
              </a:lnSpc>
              <a:spcBef>
                <a:spcPts val="0"/>
              </a:spcBef>
              <a:spcAft>
                <a:spcPts val="0"/>
              </a:spcAft>
              <a:buSzPts val="2800"/>
              <a:buNone/>
              <a:defRPr sz="4000"/>
            </a:lvl8pPr>
            <a:lvl9pPr lvl="8">
              <a:lnSpc>
                <a:spcPct val="115000"/>
              </a:lnSpc>
              <a:spcBef>
                <a:spcPts val="0"/>
              </a:spcBef>
              <a:spcAft>
                <a:spcPts val="0"/>
              </a:spcAft>
              <a:buSzPts val="2800"/>
              <a:buNone/>
              <a:defRPr sz="4000"/>
            </a:lvl9pPr>
          </a:lstStyle>
          <a:p/>
        </p:txBody>
      </p:sp>
      <p:sp>
        <p:nvSpPr>
          <p:cNvPr id="382" name="Google Shape;382;p18"/>
          <p:cNvSpPr txBox="1"/>
          <p:nvPr>
            <p:ph idx="9" type="subTitle"/>
          </p:nvPr>
        </p:nvSpPr>
        <p:spPr>
          <a:xfrm>
            <a:off x="594025" y="184700"/>
            <a:ext cx="3696300" cy="153900"/>
          </a:xfrm>
          <a:prstGeom prst="rect">
            <a:avLst/>
          </a:prstGeom>
        </p:spPr>
        <p:txBody>
          <a:bodyPr anchorCtr="0" anchor="ctr" bIns="0" lIns="0" spcFirstLastPara="1" rIns="0" wrap="square" tIns="0">
            <a:normAutofit/>
          </a:bodyPr>
          <a:lstStyle>
            <a:lvl1pPr lvl="0">
              <a:spcBef>
                <a:spcPts val="0"/>
              </a:spcBef>
              <a:spcAft>
                <a:spcPts val="0"/>
              </a:spcAft>
              <a:buClr>
                <a:schemeClr val="dk1"/>
              </a:buClr>
              <a:buSzPts val="1000"/>
              <a:buNone/>
              <a:defRPr b="1"/>
            </a:lvl1pPr>
            <a:lvl2pPr lvl="1">
              <a:spcBef>
                <a:spcPts val="0"/>
              </a:spcBef>
              <a:spcAft>
                <a:spcPts val="0"/>
              </a:spcAft>
              <a:buClr>
                <a:schemeClr val="dk1"/>
              </a:buClr>
              <a:buSzPts val="1200"/>
              <a:buNone/>
              <a:defRPr sz="1200"/>
            </a:lvl2pPr>
            <a:lvl3pPr lvl="2">
              <a:spcBef>
                <a:spcPts val="0"/>
              </a:spcBef>
              <a:spcAft>
                <a:spcPts val="0"/>
              </a:spcAft>
              <a:buClr>
                <a:schemeClr val="dk1"/>
              </a:buClr>
              <a:buSzPts val="1200"/>
              <a:buNone/>
              <a:defRPr sz="1200"/>
            </a:lvl3pPr>
            <a:lvl4pPr lvl="3">
              <a:spcBef>
                <a:spcPts val="0"/>
              </a:spcBef>
              <a:spcAft>
                <a:spcPts val="0"/>
              </a:spcAft>
              <a:buClr>
                <a:schemeClr val="dk1"/>
              </a:buClr>
              <a:buSzPts val="1200"/>
              <a:buNone/>
              <a:defRPr sz="1200"/>
            </a:lvl4pPr>
            <a:lvl5pPr lvl="4">
              <a:spcBef>
                <a:spcPts val="0"/>
              </a:spcBef>
              <a:spcAft>
                <a:spcPts val="0"/>
              </a:spcAft>
              <a:buClr>
                <a:schemeClr val="dk1"/>
              </a:buClr>
              <a:buSzPts val="1200"/>
              <a:buNone/>
              <a:defRPr sz="1200"/>
            </a:lvl5pPr>
            <a:lvl6pPr lvl="5">
              <a:spcBef>
                <a:spcPts val="0"/>
              </a:spcBef>
              <a:spcAft>
                <a:spcPts val="0"/>
              </a:spcAft>
              <a:buClr>
                <a:schemeClr val="dk1"/>
              </a:buClr>
              <a:buSzPts val="1200"/>
              <a:buNone/>
              <a:defRPr sz="1200"/>
            </a:lvl6pPr>
            <a:lvl7pPr lvl="6">
              <a:spcBef>
                <a:spcPts val="0"/>
              </a:spcBef>
              <a:spcAft>
                <a:spcPts val="0"/>
              </a:spcAft>
              <a:buClr>
                <a:schemeClr val="dk1"/>
              </a:buClr>
              <a:buSzPts val="1200"/>
              <a:buNone/>
              <a:defRPr sz="1200"/>
            </a:lvl7pPr>
            <a:lvl8pPr lvl="7">
              <a:spcBef>
                <a:spcPts val="0"/>
              </a:spcBef>
              <a:spcAft>
                <a:spcPts val="0"/>
              </a:spcAft>
              <a:buClr>
                <a:schemeClr val="dk1"/>
              </a:buClr>
              <a:buSzPts val="1200"/>
              <a:buNone/>
              <a:defRPr sz="1200"/>
            </a:lvl8pPr>
            <a:lvl9pPr lvl="8">
              <a:spcBef>
                <a:spcPts val="0"/>
              </a:spcBef>
              <a:spcAft>
                <a:spcPts val="0"/>
              </a:spcAft>
              <a:buClr>
                <a:schemeClr val="dk1"/>
              </a:buClr>
              <a:buSzPts val="1200"/>
              <a:buNone/>
              <a:defRPr sz="1200"/>
            </a:lvl9pPr>
          </a:lstStyle>
          <a:p/>
        </p:txBody>
      </p:sp>
      <p:sp>
        <p:nvSpPr>
          <p:cNvPr id="383" name="Google Shape;383;p18"/>
          <p:cNvSpPr txBox="1"/>
          <p:nvPr>
            <p:ph idx="13" type="title"/>
          </p:nvPr>
        </p:nvSpPr>
        <p:spPr>
          <a:xfrm>
            <a:off x="6996850" y="1364806"/>
            <a:ext cx="1839600" cy="770400"/>
          </a:xfrm>
          <a:prstGeom prst="rect">
            <a:avLst/>
          </a:prstGeom>
        </p:spPr>
        <p:txBody>
          <a:bodyPr anchorCtr="0" anchor="t" bIns="0" lIns="0" spcFirstLastPara="1" rIns="0" wrap="square" tIns="0">
            <a:normAutofit/>
          </a:bodyPr>
          <a:lstStyle>
            <a:lvl1pPr lvl="0">
              <a:spcBef>
                <a:spcPts val="0"/>
              </a:spcBef>
              <a:spcAft>
                <a:spcPts val="0"/>
              </a:spcAft>
              <a:buSzPts val="5000"/>
              <a:buFont typeface="Hanken Grotesk Light"/>
              <a:buNone/>
              <a:defRPr sz="5000">
                <a:latin typeface="Hanken Grotesk Light"/>
                <a:ea typeface="Hanken Grotesk Light"/>
                <a:cs typeface="Hanken Grotesk Light"/>
                <a:sym typeface="Hanken Grotesk Light"/>
              </a:defRPr>
            </a:lvl1pPr>
            <a:lvl2pPr lvl="1">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2pPr>
            <a:lvl3pPr lvl="2">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3pPr>
            <a:lvl4pPr lvl="3">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4pPr>
            <a:lvl5pPr lvl="4">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5pPr>
            <a:lvl6pPr lvl="5">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6pPr>
            <a:lvl7pPr lvl="6">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7pPr>
            <a:lvl8pPr lvl="7">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8pPr>
            <a:lvl9pPr lvl="8">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9pPr>
          </a:lstStyle>
          <a:p/>
        </p:txBody>
      </p:sp>
      <p:sp>
        <p:nvSpPr>
          <p:cNvPr id="384" name="Google Shape;384;p18"/>
          <p:cNvSpPr txBox="1"/>
          <p:nvPr>
            <p:ph idx="14" type="title"/>
          </p:nvPr>
        </p:nvSpPr>
        <p:spPr>
          <a:xfrm>
            <a:off x="4783238" y="1364806"/>
            <a:ext cx="1839600" cy="770400"/>
          </a:xfrm>
          <a:prstGeom prst="rect">
            <a:avLst/>
          </a:prstGeom>
        </p:spPr>
        <p:txBody>
          <a:bodyPr anchorCtr="0" anchor="t" bIns="0" lIns="0" spcFirstLastPara="1" rIns="0" wrap="square" tIns="0">
            <a:normAutofit/>
          </a:bodyPr>
          <a:lstStyle>
            <a:lvl1pPr lvl="0">
              <a:spcBef>
                <a:spcPts val="0"/>
              </a:spcBef>
              <a:spcAft>
                <a:spcPts val="0"/>
              </a:spcAft>
              <a:buSzPts val="5000"/>
              <a:buFont typeface="Hanken Grotesk Light"/>
              <a:buNone/>
              <a:defRPr sz="5000">
                <a:latin typeface="Hanken Grotesk Light"/>
                <a:ea typeface="Hanken Grotesk Light"/>
                <a:cs typeface="Hanken Grotesk Light"/>
                <a:sym typeface="Hanken Grotesk Light"/>
              </a:defRPr>
            </a:lvl1pPr>
            <a:lvl2pPr lvl="1">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2pPr>
            <a:lvl3pPr lvl="2">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3pPr>
            <a:lvl4pPr lvl="3">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4pPr>
            <a:lvl5pPr lvl="4">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5pPr>
            <a:lvl6pPr lvl="5">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6pPr>
            <a:lvl7pPr lvl="6">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7pPr>
            <a:lvl8pPr lvl="7">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8pPr>
            <a:lvl9pPr lvl="8">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9pPr>
          </a:lstStyle>
          <a:p/>
        </p:txBody>
      </p:sp>
      <p:sp>
        <p:nvSpPr>
          <p:cNvPr id="385" name="Google Shape;385;p18"/>
          <p:cNvSpPr txBox="1"/>
          <p:nvPr>
            <p:ph idx="15" type="title"/>
          </p:nvPr>
        </p:nvSpPr>
        <p:spPr>
          <a:xfrm>
            <a:off x="2546913" y="1364806"/>
            <a:ext cx="1839600" cy="770400"/>
          </a:xfrm>
          <a:prstGeom prst="rect">
            <a:avLst/>
          </a:prstGeom>
        </p:spPr>
        <p:txBody>
          <a:bodyPr anchorCtr="0" anchor="t" bIns="0" lIns="0" spcFirstLastPara="1" rIns="0" wrap="square" tIns="0">
            <a:normAutofit/>
          </a:bodyPr>
          <a:lstStyle>
            <a:lvl1pPr lvl="0">
              <a:spcBef>
                <a:spcPts val="0"/>
              </a:spcBef>
              <a:spcAft>
                <a:spcPts val="0"/>
              </a:spcAft>
              <a:buSzPts val="5000"/>
              <a:buFont typeface="Hanken Grotesk Light"/>
              <a:buNone/>
              <a:defRPr sz="5000">
                <a:latin typeface="Hanken Grotesk Light"/>
                <a:ea typeface="Hanken Grotesk Light"/>
                <a:cs typeface="Hanken Grotesk Light"/>
                <a:sym typeface="Hanken Grotesk Light"/>
              </a:defRPr>
            </a:lvl1pPr>
            <a:lvl2pPr lvl="1">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2pPr>
            <a:lvl3pPr lvl="2">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3pPr>
            <a:lvl4pPr lvl="3">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4pPr>
            <a:lvl5pPr lvl="4">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5pPr>
            <a:lvl6pPr lvl="5">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6pPr>
            <a:lvl7pPr lvl="6">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7pPr>
            <a:lvl8pPr lvl="7">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8pPr>
            <a:lvl9pPr lvl="8">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9pPr>
          </a:lstStyle>
          <a:p/>
        </p:txBody>
      </p:sp>
      <p:sp>
        <p:nvSpPr>
          <p:cNvPr id="386" name="Google Shape;386;p18"/>
          <p:cNvSpPr txBox="1"/>
          <p:nvPr>
            <p:ph idx="16" type="title"/>
          </p:nvPr>
        </p:nvSpPr>
        <p:spPr>
          <a:xfrm>
            <a:off x="355638" y="1365769"/>
            <a:ext cx="1839600" cy="770400"/>
          </a:xfrm>
          <a:prstGeom prst="rect">
            <a:avLst/>
          </a:prstGeom>
        </p:spPr>
        <p:txBody>
          <a:bodyPr anchorCtr="0" anchor="t" bIns="0" lIns="0" spcFirstLastPara="1" rIns="0" wrap="square" tIns="0">
            <a:normAutofit/>
          </a:bodyPr>
          <a:lstStyle>
            <a:lvl1pPr lvl="0">
              <a:spcBef>
                <a:spcPts val="0"/>
              </a:spcBef>
              <a:spcAft>
                <a:spcPts val="0"/>
              </a:spcAft>
              <a:buSzPts val="5000"/>
              <a:buFont typeface="Hanken Grotesk Light"/>
              <a:buNone/>
              <a:defRPr sz="5000">
                <a:latin typeface="Hanken Grotesk Light"/>
                <a:ea typeface="Hanken Grotesk Light"/>
                <a:cs typeface="Hanken Grotesk Light"/>
                <a:sym typeface="Hanken Grotesk Light"/>
              </a:defRPr>
            </a:lvl1pPr>
            <a:lvl2pPr lvl="1">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2pPr>
            <a:lvl3pPr lvl="2">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3pPr>
            <a:lvl4pPr lvl="3">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4pPr>
            <a:lvl5pPr lvl="4">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5pPr>
            <a:lvl6pPr lvl="5">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6pPr>
            <a:lvl7pPr lvl="6">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7pPr>
            <a:lvl8pPr lvl="7">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8pPr>
            <a:lvl9pPr lvl="8">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9pPr>
          </a:lstStyle>
          <a:p/>
        </p:txBody>
      </p:sp>
      <p:sp>
        <p:nvSpPr>
          <p:cNvPr id="387" name="Google Shape;387;p18"/>
          <p:cNvSpPr txBox="1"/>
          <p:nvPr>
            <p:ph idx="17" type="title"/>
          </p:nvPr>
        </p:nvSpPr>
        <p:spPr>
          <a:xfrm>
            <a:off x="7002200" y="3163356"/>
            <a:ext cx="1839600" cy="770400"/>
          </a:xfrm>
          <a:prstGeom prst="rect">
            <a:avLst/>
          </a:prstGeom>
        </p:spPr>
        <p:txBody>
          <a:bodyPr anchorCtr="0" anchor="t" bIns="0" lIns="0" spcFirstLastPara="1" rIns="0" wrap="square" tIns="0">
            <a:normAutofit/>
          </a:bodyPr>
          <a:lstStyle>
            <a:lvl1pPr lvl="0">
              <a:spcBef>
                <a:spcPts val="0"/>
              </a:spcBef>
              <a:spcAft>
                <a:spcPts val="0"/>
              </a:spcAft>
              <a:buSzPts val="5000"/>
              <a:buFont typeface="Hanken Grotesk Light"/>
              <a:buNone/>
              <a:defRPr sz="5000">
                <a:latin typeface="Hanken Grotesk Light"/>
                <a:ea typeface="Hanken Grotesk Light"/>
                <a:cs typeface="Hanken Grotesk Light"/>
                <a:sym typeface="Hanken Grotesk Light"/>
              </a:defRPr>
            </a:lvl1pPr>
            <a:lvl2pPr lvl="1">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2pPr>
            <a:lvl3pPr lvl="2">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3pPr>
            <a:lvl4pPr lvl="3">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4pPr>
            <a:lvl5pPr lvl="4">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5pPr>
            <a:lvl6pPr lvl="5">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6pPr>
            <a:lvl7pPr lvl="6">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7pPr>
            <a:lvl8pPr lvl="7">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8pPr>
            <a:lvl9pPr lvl="8">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9pPr>
          </a:lstStyle>
          <a:p/>
        </p:txBody>
      </p:sp>
      <p:sp>
        <p:nvSpPr>
          <p:cNvPr id="388" name="Google Shape;388;p18"/>
          <p:cNvSpPr txBox="1"/>
          <p:nvPr>
            <p:ph idx="18" type="title"/>
          </p:nvPr>
        </p:nvSpPr>
        <p:spPr>
          <a:xfrm>
            <a:off x="4788588" y="3163356"/>
            <a:ext cx="1839600" cy="770400"/>
          </a:xfrm>
          <a:prstGeom prst="rect">
            <a:avLst/>
          </a:prstGeom>
        </p:spPr>
        <p:txBody>
          <a:bodyPr anchorCtr="0" anchor="t" bIns="0" lIns="0" spcFirstLastPara="1" rIns="0" wrap="square" tIns="0">
            <a:normAutofit/>
          </a:bodyPr>
          <a:lstStyle>
            <a:lvl1pPr lvl="0">
              <a:spcBef>
                <a:spcPts val="0"/>
              </a:spcBef>
              <a:spcAft>
                <a:spcPts val="0"/>
              </a:spcAft>
              <a:buSzPts val="5000"/>
              <a:buFont typeface="Hanken Grotesk Light"/>
              <a:buNone/>
              <a:defRPr sz="5000">
                <a:latin typeface="Hanken Grotesk Light"/>
                <a:ea typeface="Hanken Grotesk Light"/>
                <a:cs typeface="Hanken Grotesk Light"/>
                <a:sym typeface="Hanken Grotesk Light"/>
              </a:defRPr>
            </a:lvl1pPr>
            <a:lvl2pPr lvl="1">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2pPr>
            <a:lvl3pPr lvl="2">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3pPr>
            <a:lvl4pPr lvl="3">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4pPr>
            <a:lvl5pPr lvl="4">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5pPr>
            <a:lvl6pPr lvl="5">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6pPr>
            <a:lvl7pPr lvl="6">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7pPr>
            <a:lvl8pPr lvl="7">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8pPr>
            <a:lvl9pPr lvl="8">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9pPr>
          </a:lstStyle>
          <a:p/>
        </p:txBody>
      </p:sp>
      <p:sp>
        <p:nvSpPr>
          <p:cNvPr id="389" name="Google Shape;389;p18"/>
          <p:cNvSpPr txBox="1"/>
          <p:nvPr>
            <p:ph idx="19" type="title"/>
          </p:nvPr>
        </p:nvSpPr>
        <p:spPr>
          <a:xfrm>
            <a:off x="2552263" y="3163356"/>
            <a:ext cx="1839600" cy="770400"/>
          </a:xfrm>
          <a:prstGeom prst="rect">
            <a:avLst/>
          </a:prstGeom>
        </p:spPr>
        <p:txBody>
          <a:bodyPr anchorCtr="0" anchor="t" bIns="0" lIns="0" spcFirstLastPara="1" rIns="0" wrap="square" tIns="0">
            <a:normAutofit/>
          </a:bodyPr>
          <a:lstStyle>
            <a:lvl1pPr lvl="0">
              <a:spcBef>
                <a:spcPts val="0"/>
              </a:spcBef>
              <a:spcAft>
                <a:spcPts val="0"/>
              </a:spcAft>
              <a:buSzPts val="5000"/>
              <a:buFont typeface="Hanken Grotesk Light"/>
              <a:buNone/>
              <a:defRPr sz="5000">
                <a:latin typeface="Hanken Grotesk Light"/>
                <a:ea typeface="Hanken Grotesk Light"/>
                <a:cs typeface="Hanken Grotesk Light"/>
                <a:sym typeface="Hanken Grotesk Light"/>
              </a:defRPr>
            </a:lvl1pPr>
            <a:lvl2pPr lvl="1">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2pPr>
            <a:lvl3pPr lvl="2">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3pPr>
            <a:lvl4pPr lvl="3">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4pPr>
            <a:lvl5pPr lvl="4">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5pPr>
            <a:lvl6pPr lvl="5">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6pPr>
            <a:lvl7pPr lvl="6">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7pPr>
            <a:lvl8pPr lvl="7">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8pPr>
            <a:lvl9pPr lvl="8">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9pPr>
          </a:lstStyle>
          <a:p/>
        </p:txBody>
      </p:sp>
      <p:sp>
        <p:nvSpPr>
          <p:cNvPr id="390" name="Google Shape;390;p18"/>
          <p:cNvSpPr txBox="1"/>
          <p:nvPr>
            <p:ph idx="20" type="title"/>
          </p:nvPr>
        </p:nvSpPr>
        <p:spPr>
          <a:xfrm>
            <a:off x="360988" y="3164319"/>
            <a:ext cx="1839600" cy="770400"/>
          </a:xfrm>
          <a:prstGeom prst="rect">
            <a:avLst/>
          </a:prstGeom>
        </p:spPr>
        <p:txBody>
          <a:bodyPr anchorCtr="0" anchor="t" bIns="0" lIns="0" spcFirstLastPara="1" rIns="0" wrap="square" tIns="0">
            <a:normAutofit/>
          </a:bodyPr>
          <a:lstStyle>
            <a:lvl1pPr lvl="0">
              <a:spcBef>
                <a:spcPts val="0"/>
              </a:spcBef>
              <a:spcAft>
                <a:spcPts val="0"/>
              </a:spcAft>
              <a:buSzPts val="5000"/>
              <a:buFont typeface="Hanken Grotesk Light"/>
              <a:buNone/>
              <a:defRPr sz="5000">
                <a:latin typeface="Hanken Grotesk Light"/>
                <a:ea typeface="Hanken Grotesk Light"/>
                <a:cs typeface="Hanken Grotesk Light"/>
                <a:sym typeface="Hanken Grotesk Light"/>
              </a:defRPr>
            </a:lvl1pPr>
            <a:lvl2pPr lvl="1">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2pPr>
            <a:lvl3pPr lvl="2">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3pPr>
            <a:lvl4pPr lvl="3">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4pPr>
            <a:lvl5pPr lvl="4">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5pPr>
            <a:lvl6pPr lvl="5">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6pPr>
            <a:lvl7pPr lvl="6">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7pPr>
            <a:lvl8pPr lvl="7">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8pPr>
            <a:lvl9pPr lvl="8">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ics 3">
  <p:cSld name="CUSTOM_7_1_1_1_1_1_1_1_1_1_1_1_1_1_1_1_1_7_1">
    <p:spTree>
      <p:nvGrpSpPr>
        <p:cNvPr id="391" name="Shape 391"/>
        <p:cNvGrpSpPr/>
        <p:nvPr/>
      </p:nvGrpSpPr>
      <p:grpSpPr>
        <a:xfrm>
          <a:off x="0" y="0"/>
          <a:ext cx="0" cy="0"/>
          <a:chOff x="0" y="0"/>
          <a:chExt cx="0" cy="0"/>
        </a:xfrm>
      </p:grpSpPr>
      <p:sp>
        <p:nvSpPr>
          <p:cNvPr id="392" name="Google Shape;392;p19"/>
          <p:cNvSpPr txBox="1"/>
          <p:nvPr>
            <p:ph idx="1" type="subTitle"/>
          </p:nvPr>
        </p:nvSpPr>
        <p:spPr>
          <a:xfrm>
            <a:off x="594025" y="184700"/>
            <a:ext cx="3696300" cy="153900"/>
          </a:xfrm>
          <a:prstGeom prst="rect">
            <a:avLst/>
          </a:prstGeom>
        </p:spPr>
        <p:txBody>
          <a:bodyPr anchorCtr="0" anchor="ctr" bIns="0" lIns="0" spcFirstLastPara="1" rIns="0" wrap="square" tIns="0">
            <a:normAutofit/>
          </a:bodyPr>
          <a:lstStyle>
            <a:lvl1pPr lvl="0">
              <a:spcBef>
                <a:spcPts val="0"/>
              </a:spcBef>
              <a:spcAft>
                <a:spcPts val="0"/>
              </a:spcAft>
              <a:buClr>
                <a:schemeClr val="dk1"/>
              </a:buClr>
              <a:buSzPts val="1000"/>
              <a:buNone/>
              <a:defRPr b="1"/>
            </a:lvl1pPr>
            <a:lvl2pPr lvl="1">
              <a:spcBef>
                <a:spcPts val="0"/>
              </a:spcBef>
              <a:spcAft>
                <a:spcPts val="0"/>
              </a:spcAft>
              <a:buClr>
                <a:schemeClr val="dk1"/>
              </a:buClr>
              <a:buSzPts val="1200"/>
              <a:buNone/>
              <a:defRPr sz="1200"/>
            </a:lvl2pPr>
            <a:lvl3pPr lvl="2">
              <a:spcBef>
                <a:spcPts val="0"/>
              </a:spcBef>
              <a:spcAft>
                <a:spcPts val="0"/>
              </a:spcAft>
              <a:buClr>
                <a:schemeClr val="dk1"/>
              </a:buClr>
              <a:buSzPts val="1200"/>
              <a:buNone/>
              <a:defRPr sz="1200"/>
            </a:lvl3pPr>
            <a:lvl4pPr lvl="3">
              <a:spcBef>
                <a:spcPts val="0"/>
              </a:spcBef>
              <a:spcAft>
                <a:spcPts val="0"/>
              </a:spcAft>
              <a:buClr>
                <a:schemeClr val="dk1"/>
              </a:buClr>
              <a:buSzPts val="1200"/>
              <a:buNone/>
              <a:defRPr sz="1200"/>
            </a:lvl4pPr>
            <a:lvl5pPr lvl="4">
              <a:spcBef>
                <a:spcPts val="0"/>
              </a:spcBef>
              <a:spcAft>
                <a:spcPts val="0"/>
              </a:spcAft>
              <a:buClr>
                <a:schemeClr val="dk1"/>
              </a:buClr>
              <a:buSzPts val="1200"/>
              <a:buNone/>
              <a:defRPr sz="1200"/>
            </a:lvl5pPr>
            <a:lvl6pPr lvl="5">
              <a:spcBef>
                <a:spcPts val="0"/>
              </a:spcBef>
              <a:spcAft>
                <a:spcPts val="0"/>
              </a:spcAft>
              <a:buClr>
                <a:schemeClr val="dk1"/>
              </a:buClr>
              <a:buSzPts val="1200"/>
              <a:buNone/>
              <a:defRPr sz="1200"/>
            </a:lvl6pPr>
            <a:lvl7pPr lvl="6">
              <a:spcBef>
                <a:spcPts val="0"/>
              </a:spcBef>
              <a:spcAft>
                <a:spcPts val="0"/>
              </a:spcAft>
              <a:buClr>
                <a:schemeClr val="dk1"/>
              </a:buClr>
              <a:buSzPts val="1200"/>
              <a:buNone/>
              <a:defRPr sz="1200"/>
            </a:lvl7pPr>
            <a:lvl8pPr lvl="7">
              <a:spcBef>
                <a:spcPts val="0"/>
              </a:spcBef>
              <a:spcAft>
                <a:spcPts val="0"/>
              </a:spcAft>
              <a:buClr>
                <a:schemeClr val="dk1"/>
              </a:buClr>
              <a:buSzPts val="1200"/>
              <a:buNone/>
              <a:defRPr sz="1200"/>
            </a:lvl8pPr>
            <a:lvl9pPr lvl="8">
              <a:spcBef>
                <a:spcPts val="0"/>
              </a:spcBef>
              <a:spcAft>
                <a:spcPts val="0"/>
              </a:spcAft>
              <a:buClr>
                <a:schemeClr val="dk1"/>
              </a:buClr>
              <a:buSzPts val="1200"/>
              <a:buNone/>
              <a:defRPr sz="1200"/>
            </a:lvl9pPr>
          </a:lstStyle>
          <a:p/>
        </p:txBody>
      </p:sp>
      <p:sp>
        <p:nvSpPr>
          <p:cNvPr id="393" name="Google Shape;393;p19"/>
          <p:cNvSpPr txBox="1"/>
          <p:nvPr>
            <p:ph type="title"/>
          </p:nvPr>
        </p:nvSpPr>
        <p:spPr>
          <a:xfrm>
            <a:off x="594025" y="539600"/>
            <a:ext cx="7196700" cy="5760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2800"/>
              <a:buNone/>
              <a:defRPr sz="4000"/>
            </a:lvl1pPr>
            <a:lvl2pPr lvl="1">
              <a:lnSpc>
                <a:spcPct val="115000"/>
              </a:lnSpc>
              <a:spcBef>
                <a:spcPts val="0"/>
              </a:spcBef>
              <a:spcAft>
                <a:spcPts val="0"/>
              </a:spcAft>
              <a:buSzPts val="2800"/>
              <a:buNone/>
              <a:defRPr sz="4000"/>
            </a:lvl2pPr>
            <a:lvl3pPr lvl="2">
              <a:lnSpc>
                <a:spcPct val="115000"/>
              </a:lnSpc>
              <a:spcBef>
                <a:spcPts val="0"/>
              </a:spcBef>
              <a:spcAft>
                <a:spcPts val="0"/>
              </a:spcAft>
              <a:buSzPts val="2800"/>
              <a:buNone/>
              <a:defRPr sz="4000"/>
            </a:lvl3pPr>
            <a:lvl4pPr lvl="3">
              <a:lnSpc>
                <a:spcPct val="115000"/>
              </a:lnSpc>
              <a:spcBef>
                <a:spcPts val="0"/>
              </a:spcBef>
              <a:spcAft>
                <a:spcPts val="0"/>
              </a:spcAft>
              <a:buSzPts val="2800"/>
              <a:buNone/>
              <a:defRPr sz="4000"/>
            </a:lvl4pPr>
            <a:lvl5pPr lvl="4">
              <a:lnSpc>
                <a:spcPct val="115000"/>
              </a:lnSpc>
              <a:spcBef>
                <a:spcPts val="0"/>
              </a:spcBef>
              <a:spcAft>
                <a:spcPts val="0"/>
              </a:spcAft>
              <a:buSzPts val="2800"/>
              <a:buNone/>
              <a:defRPr sz="4000"/>
            </a:lvl5pPr>
            <a:lvl6pPr lvl="5">
              <a:lnSpc>
                <a:spcPct val="115000"/>
              </a:lnSpc>
              <a:spcBef>
                <a:spcPts val="0"/>
              </a:spcBef>
              <a:spcAft>
                <a:spcPts val="0"/>
              </a:spcAft>
              <a:buSzPts val="2800"/>
              <a:buNone/>
              <a:defRPr sz="4000"/>
            </a:lvl6pPr>
            <a:lvl7pPr lvl="6">
              <a:lnSpc>
                <a:spcPct val="115000"/>
              </a:lnSpc>
              <a:spcBef>
                <a:spcPts val="0"/>
              </a:spcBef>
              <a:spcAft>
                <a:spcPts val="0"/>
              </a:spcAft>
              <a:buSzPts val="2800"/>
              <a:buNone/>
              <a:defRPr sz="4000"/>
            </a:lvl7pPr>
            <a:lvl8pPr lvl="7">
              <a:lnSpc>
                <a:spcPct val="115000"/>
              </a:lnSpc>
              <a:spcBef>
                <a:spcPts val="0"/>
              </a:spcBef>
              <a:spcAft>
                <a:spcPts val="0"/>
              </a:spcAft>
              <a:buSzPts val="2800"/>
              <a:buNone/>
              <a:defRPr sz="4000"/>
            </a:lvl8pPr>
            <a:lvl9pPr lvl="8">
              <a:lnSpc>
                <a:spcPct val="115000"/>
              </a:lnSpc>
              <a:spcBef>
                <a:spcPts val="0"/>
              </a:spcBef>
              <a:spcAft>
                <a:spcPts val="0"/>
              </a:spcAft>
              <a:buSzPts val="2800"/>
              <a:buNone/>
              <a:defRPr sz="4000"/>
            </a:lvl9pPr>
          </a:lstStyle>
          <a:p/>
        </p:txBody>
      </p:sp>
      <p:sp>
        <p:nvSpPr>
          <p:cNvPr id="394" name="Google Shape;394;p19"/>
          <p:cNvSpPr txBox="1"/>
          <p:nvPr>
            <p:ph idx="2" type="subTitle"/>
          </p:nvPr>
        </p:nvSpPr>
        <p:spPr>
          <a:xfrm>
            <a:off x="193100" y="3780025"/>
            <a:ext cx="1633200" cy="615600"/>
          </a:xfrm>
          <a:prstGeom prst="rect">
            <a:avLst/>
          </a:prstGeom>
        </p:spPr>
        <p:txBody>
          <a:bodyPr anchorCtr="0" anchor="t" bIns="0" lIns="0" spcFirstLastPara="1" rIns="0" wrap="square" tIns="0">
            <a:normAutofit/>
          </a:bodyPr>
          <a:lstStyle>
            <a:lvl1pPr lvl="0">
              <a:spcBef>
                <a:spcPts val="0"/>
              </a:spcBef>
              <a:spcAft>
                <a:spcPts val="0"/>
              </a:spcAft>
              <a:buClr>
                <a:schemeClr val="dk1"/>
              </a:buClr>
              <a:buSzPts val="4000"/>
              <a:buFont typeface="Hanken Grotesk Light"/>
              <a:buNone/>
              <a:defRPr sz="4000">
                <a:latin typeface="Hanken Grotesk Light"/>
                <a:ea typeface="Hanken Grotesk Light"/>
                <a:cs typeface="Hanken Grotesk Light"/>
                <a:sym typeface="Hanken Grotesk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5" name="Google Shape;395;p19"/>
          <p:cNvSpPr txBox="1"/>
          <p:nvPr>
            <p:ph idx="3" type="subTitle"/>
          </p:nvPr>
        </p:nvSpPr>
        <p:spPr>
          <a:xfrm>
            <a:off x="1852425" y="4067625"/>
            <a:ext cx="2529000" cy="237600"/>
          </a:xfrm>
          <a:prstGeom prst="rect">
            <a:avLst/>
          </a:prstGeom>
        </p:spPr>
        <p:txBody>
          <a:bodyPr anchorCtr="0" anchor="t" bIns="0" lIns="54000" spcFirstLastPara="1" rIns="0" wrap="square" tIns="54000">
            <a:normAutofit/>
          </a:bodyPr>
          <a:lstStyle>
            <a:lvl1pPr lvl="0">
              <a:spcBef>
                <a:spcPts val="0"/>
              </a:spcBef>
              <a:spcAft>
                <a:spcPts val="0"/>
              </a:spcAft>
              <a:buClr>
                <a:schemeClr val="dk1"/>
              </a:buClr>
              <a:buSzPts val="1200"/>
              <a:buFont typeface="Hanken Grotesk"/>
              <a:buNone/>
              <a:defRPr sz="1200"/>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p:txBody>
      </p:sp>
      <p:sp>
        <p:nvSpPr>
          <p:cNvPr id="396" name="Google Shape;396;p19"/>
          <p:cNvSpPr txBox="1"/>
          <p:nvPr>
            <p:ph idx="4" type="subTitle"/>
          </p:nvPr>
        </p:nvSpPr>
        <p:spPr>
          <a:xfrm>
            <a:off x="193100" y="2519863"/>
            <a:ext cx="1633200" cy="615600"/>
          </a:xfrm>
          <a:prstGeom prst="rect">
            <a:avLst/>
          </a:prstGeom>
        </p:spPr>
        <p:txBody>
          <a:bodyPr anchorCtr="0" anchor="t" bIns="0" lIns="0" spcFirstLastPara="1" rIns="0" wrap="square" tIns="0">
            <a:normAutofit/>
          </a:bodyPr>
          <a:lstStyle>
            <a:lvl1pPr lvl="0">
              <a:spcBef>
                <a:spcPts val="0"/>
              </a:spcBef>
              <a:spcAft>
                <a:spcPts val="0"/>
              </a:spcAft>
              <a:buClr>
                <a:schemeClr val="dk1"/>
              </a:buClr>
              <a:buSzPts val="4000"/>
              <a:buFont typeface="Hanken Grotesk Light"/>
              <a:buNone/>
              <a:defRPr sz="4000">
                <a:latin typeface="Hanken Grotesk Light"/>
                <a:ea typeface="Hanken Grotesk Light"/>
                <a:cs typeface="Hanken Grotesk Light"/>
                <a:sym typeface="Hanken Grotesk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7" name="Google Shape;397;p19"/>
          <p:cNvSpPr txBox="1"/>
          <p:nvPr>
            <p:ph idx="5" type="subTitle"/>
          </p:nvPr>
        </p:nvSpPr>
        <p:spPr>
          <a:xfrm>
            <a:off x="1852425" y="2807463"/>
            <a:ext cx="2529000" cy="237600"/>
          </a:xfrm>
          <a:prstGeom prst="rect">
            <a:avLst/>
          </a:prstGeom>
        </p:spPr>
        <p:txBody>
          <a:bodyPr anchorCtr="0" anchor="t" bIns="0" lIns="54000" spcFirstLastPara="1" rIns="0" wrap="square" tIns="54000">
            <a:normAutofit/>
          </a:bodyPr>
          <a:lstStyle>
            <a:lvl1pPr lvl="0">
              <a:spcBef>
                <a:spcPts val="0"/>
              </a:spcBef>
              <a:spcAft>
                <a:spcPts val="0"/>
              </a:spcAft>
              <a:buClr>
                <a:schemeClr val="dk1"/>
              </a:buClr>
              <a:buSzPts val="1200"/>
              <a:buFont typeface="Hanken Grotesk"/>
              <a:buNone/>
              <a:defRPr sz="1200"/>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p:txBody>
      </p:sp>
      <p:sp>
        <p:nvSpPr>
          <p:cNvPr id="398" name="Google Shape;398;p19"/>
          <p:cNvSpPr txBox="1"/>
          <p:nvPr>
            <p:ph idx="6" type="subTitle"/>
          </p:nvPr>
        </p:nvSpPr>
        <p:spPr>
          <a:xfrm>
            <a:off x="219077" y="1259725"/>
            <a:ext cx="1633200" cy="615600"/>
          </a:xfrm>
          <a:prstGeom prst="rect">
            <a:avLst/>
          </a:prstGeom>
        </p:spPr>
        <p:txBody>
          <a:bodyPr anchorCtr="0" anchor="t" bIns="0" lIns="0" spcFirstLastPara="1" rIns="0" wrap="square" tIns="0">
            <a:normAutofit/>
          </a:bodyPr>
          <a:lstStyle>
            <a:lvl1pPr lvl="0">
              <a:spcBef>
                <a:spcPts val="0"/>
              </a:spcBef>
              <a:spcAft>
                <a:spcPts val="0"/>
              </a:spcAft>
              <a:buClr>
                <a:schemeClr val="dk1"/>
              </a:buClr>
              <a:buSzPts val="4000"/>
              <a:buFont typeface="Hanken Grotesk Light"/>
              <a:buNone/>
              <a:defRPr sz="4000">
                <a:latin typeface="Hanken Grotesk Light"/>
                <a:ea typeface="Hanken Grotesk Light"/>
                <a:cs typeface="Hanken Grotesk Light"/>
                <a:sym typeface="Hanken Grotesk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9" name="Google Shape;399;p19"/>
          <p:cNvSpPr txBox="1"/>
          <p:nvPr>
            <p:ph idx="7" type="subTitle"/>
          </p:nvPr>
        </p:nvSpPr>
        <p:spPr>
          <a:xfrm>
            <a:off x="1852425" y="1547325"/>
            <a:ext cx="2529000" cy="237600"/>
          </a:xfrm>
          <a:prstGeom prst="rect">
            <a:avLst/>
          </a:prstGeom>
        </p:spPr>
        <p:txBody>
          <a:bodyPr anchorCtr="0" anchor="t" bIns="0" lIns="54000" spcFirstLastPara="1" rIns="0" wrap="square" tIns="54000">
            <a:normAutofit/>
          </a:bodyPr>
          <a:lstStyle>
            <a:lvl1pPr lvl="0">
              <a:spcBef>
                <a:spcPts val="0"/>
              </a:spcBef>
              <a:spcAft>
                <a:spcPts val="0"/>
              </a:spcAft>
              <a:buClr>
                <a:schemeClr val="dk1"/>
              </a:buClr>
              <a:buSzPts val="1200"/>
              <a:buFont typeface="Hanken Grotesk"/>
              <a:buNone/>
              <a:defRPr sz="1200"/>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p:txBody>
      </p:sp>
      <p:sp>
        <p:nvSpPr>
          <p:cNvPr id="400" name="Google Shape;400;p19"/>
          <p:cNvSpPr txBox="1"/>
          <p:nvPr>
            <p:ph idx="8" type="body"/>
          </p:nvPr>
        </p:nvSpPr>
        <p:spPr>
          <a:xfrm>
            <a:off x="189973" y="4665450"/>
            <a:ext cx="4345200" cy="374400"/>
          </a:xfrm>
          <a:prstGeom prst="rect">
            <a:avLst/>
          </a:prstGeom>
        </p:spPr>
        <p:txBody>
          <a:bodyPr anchorCtr="0" anchor="t" bIns="0" lIns="0" spcFirstLastPara="1" rIns="0" wrap="square" tIns="54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401" name="Google Shape;401;p19"/>
          <p:cNvSpPr txBox="1"/>
          <p:nvPr>
            <p:ph idx="9" type="body"/>
          </p:nvPr>
        </p:nvSpPr>
        <p:spPr>
          <a:xfrm>
            <a:off x="189973" y="3405288"/>
            <a:ext cx="4345200" cy="374400"/>
          </a:xfrm>
          <a:prstGeom prst="rect">
            <a:avLst/>
          </a:prstGeom>
        </p:spPr>
        <p:txBody>
          <a:bodyPr anchorCtr="0" anchor="t" bIns="0" lIns="0" spcFirstLastPara="1" rIns="0" wrap="square" tIns="54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402" name="Google Shape;402;p19"/>
          <p:cNvSpPr txBox="1"/>
          <p:nvPr>
            <p:ph idx="13" type="body"/>
          </p:nvPr>
        </p:nvSpPr>
        <p:spPr>
          <a:xfrm>
            <a:off x="199273" y="2145150"/>
            <a:ext cx="4345200" cy="374400"/>
          </a:xfrm>
          <a:prstGeom prst="rect">
            <a:avLst/>
          </a:prstGeom>
        </p:spPr>
        <p:txBody>
          <a:bodyPr anchorCtr="0" anchor="t" bIns="0" lIns="0" spcFirstLastPara="1" rIns="0" wrap="square" tIns="54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ics 4">
  <p:cSld name="CUSTOM_7_1_1_1_1_1_1_1_1_1_1_1_1_1_1_1_1_7_2">
    <p:spTree>
      <p:nvGrpSpPr>
        <p:cNvPr id="403" name="Shape 403"/>
        <p:cNvGrpSpPr/>
        <p:nvPr/>
      </p:nvGrpSpPr>
      <p:grpSpPr>
        <a:xfrm>
          <a:off x="0" y="0"/>
          <a:ext cx="0" cy="0"/>
          <a:chOff x="0" y="0"/>
          <a:chExt cx="0" cy="0"/>
        </a:xfrm>
      </p:grpSpPr>
      <p:sp>
        <p:nvSpPr>
          <p:cNvPr id="404" name="Google Shape;404;p20"/>
          <p:cNvSpPr txBox="1"/>
          <p:nvPr>
            <p:ph idx="1" type="subTitle"/>
          </p:nvPr>
        </p:nvSpPr>
        <p:spPr>
          <a:xfrm>
            <a:off x="594025" y="184700"/>
            <a:ext cx="3696300" cy="153900"/>
          </a:xfrm>
          <a:prstGeom prst="rect">
            <a:avLst/>
          </a:prstGeom>
        </p:spPr>
        <p:txBody>
          <a:bodyPr anchorCtr="0" anchor="ctr" bIns="0" lIns="0" spcFirstLastPara="1" rIns="0" wrap="square" tIns="0">
            <a:normAutofit/>
          </a:bodyPr>
          <a:lstStyle>
            <a:lvl1pPr lvl="0">
              <a:spcBef>
                <a:spcPts val="0"/>
              </a:spcBef>
              <a:spcAft>
                <a:spcPts val="0"/>
              </a:spcAft>
              <a:buClr>
                <a:schemeClr val="dk1"/>
              </a:buClr>
              <a:buSzPts val="1000"/>
              <a:buNone/>
              <a:defRPr b="1"/>
            </a:lvl1pPr>
            <a:lvl2pPr lvl="1">
              <a:spcBef>
                <a:spcPts val="0"/>
              </a:spcBef>
              <a:spcAft>
                <a:spcPts val="0"/>
              </a:spcAft>
              <a:buClr>
                <a:schemeClr val="dk1"/>
              </a:buClr>
              <a:buSzPts val="1200"/>
              <a:buNone/>
              <a:defRPr sz="1200"/>
            </a:lvl2pPr>
            <a:lvl3pPr lvl="2">
              <a:spcBef>
                <a:spcPts val="0"/>
              </a:spcBef>
              <a:spcAft>
                <a:spcPts val="0"/>
              </a:spcAft>
              <a:buClr>
                <a:schemeClr val="dk1"/>
              </a:buClr>
              <a:buSzPts val="1200"/>
              <a:buNone/>
              <a:defRPr sz="1200"/>
            </a:lvl3pPr>
            <a:lvl4pPr lvl="3">
              <a:spcBef>
                <a:spcPts val="0"/>
              </a:spcBef>
              <a:spcAft>
                <a:spcPts val="0"/>
              </a:spcAft>
              <a:buClr>
                <a:schemeClr val="dk1"/>
              </a:buClr>
              <a:buSzPts val="1200"/>
              <a:buNone/>
              <a:defRPr sz="1200"/>
            </a:lvl4pPr>
            <a:lvl5pPr lvl="4">
              <a:spcBef>
                <a:spcPts val="0"/>
              </a:spcBef>
              <a:spcAft>
                <a:spcPts val="0"/>
              </a:spcAft>
              <a:buClr>
                <a:schemeClr val="dk1"/>
              </a:buClr>
              <a:buSzPts val="1200"/>
              <a:buNone/>
              <a:defRPr sz="1200"/>
            </a:lvl5pPr>
            <a:lvl6pPr lvl="5">
              <a:spcBef>
                <a:spcPts val="0"/>
              </a:spcBef>
              <a:spcAft>
                <a:spcPts val="0"/>
              </a:spcAft>
              <a:buClr>
                <a:schemeClr val="dk1"/>
              </a:buClr>
              <a:buSzPts val="1200"/>
              <a:buNone/>
              <a:defRPr sz="1200"/>
            </a:lvl6pPr>
            <a:lvl7pPr lvl="6">
              <a:spcBef>
                <a:spcPts val="0"/>
              </a:spcBef>
              <a:spcAft>
                <a:spcPts val="0"/>
              </a:spcAft>
              <a:buClr>
                <a:schemeClr val="dk1"/>
              </a:buClr>
              <a:buSzPts val="1200"/>
              <a:buNone/>
              <a:defRPr sz="1200"/>
            </a:lvl7pPr>
            <a:lvl8pPr lvl="7">
              <a:spcBef>
                <a:spcPts val="0"/>
              </a:spcBef>
              <a:spcAft>
                <a:spcPts val="0"/>
              </a:spcAft>
              <a:buClr>
                <a:schemeClr val="dk1"/>
              </a:buClr>
              <a:buSzPts val="1200"/>
              <a:buNone/>
              <a:defRPr sz="1200"/>
            </a:lvl8pPr>
            <a:lvl9pPr lvl="8">
              <a:spcBef>
                <a:spcPts val="0"/>
              </a:spcBef>
              <a:spcAft>
                <a:spcPts val="0"/>
              </a:spcAft>
              <a:buClr>
                <a:schemeClr val="dk1"/>
              </a:buClr>
              <a:buSzPts val="1200"/>
              <a:buNone/>
              <a:defRPr sz="1200"/>
            </a:lvl9pPr>
          </a:lstStyle>
          <a:p/>
        </p:txBody>
      </p:sp>
      <p:sp>
        <p:nvSpPr>
          <p:cNvPr id="405" name="Google Shape;405;p20"/>
          <p:cNvSpPr txBox="1"/>
          <p:nvPr>
            <p:ph type="title"/>
          </p:nvPr>
        </p:nvSpPr>
        <p:spPr>
          <a:xfrm>
            <a:off x="594025" y="539600"/>
            <a:ext cx="7196700" cy="5760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2800"/>
              <a:buNone/>
              <a:defRPr sz="4000"/>
            </a:lvl1pPr>
            <a:lvl2pPr lvl="1">
              <a:lnSpc>
                <a:spcPct val="115000"/>
              </a:lnSpc>
              <a:spcBef>
                <a:spcPts val="0"/>
              </a:spcBef>
              <a:spcAft>
                <a:spcPts val="0"/>
              </a:spcAft>
              <a:buSzPts val="2800"/>
              <a:buNone/>
              <a:defRPr sz="4000"/>
            </a:lvl2pPr>
            <a:lvl3pPr lvl="2">
              <a:lnSpc>
                <a:spcPct val="115000"/>
              </a:lnSpc>
              <a:spcBef>
                <a:spcPts val="0"/>
              </a:spcBef>
              <a:spcAft>
                <a:spcPts val="0"/>
              </a:spcAft>
              <a:buSzPts val="2800"/>
              <a:buNone/>
              <a:defRPr sz="4000"/>
            </a:lvl3pPr>
            <a:lvl4pPr lvl="3">
              <a:lnSpc>
                <a:spcPct val="115000"/>
              </a:lnSpc>
              <a:spcBef>
                <a:spcPts val="0"/>
              </a:spcBef>
              <a:spcAft>
                <a:spcPts val="0"/>
              </a:spcAft>
              <a:buSzPts val="2800"/>
              <a:buNone/>
              <a:defRPr sz="4000"/>
            </a:lvl4pPr>
            <a:lvl5pPr lvl="4">
              <a:lnSpc>
                <a:spcPct val="115000"/>
              </a:lnSpc>
              <a:spcBef>
                <a:spcPts val="0"/>
              </a:spcBef>
              <a:spcAft>
                <a:spcPts val="0"/>
              </a:spcAft>
              <a:buSzPts val="2800"/>
              <a:buNone/>
              <a:defRPr sz="4000"/>
            </a:lvl5pPr>
            <a:lvl6pPr lvl="5">
              <a:lnSpc>
                <a:spcPct val="115000"/>
              </a:lnSpc>
              <a:spcBef>
                <a:spcPts val="0"/>
              </a:spcBef>
              <a:spcAft>
                <a:spcPts val="0"/>
              </a:spcAft>
              <a:buSzPts val="2800"/>
              <a:buNone/>
              <a:defRPr sz="4000"/>
            </a:lvl6pPr>
            <a:lvl7pPr lvl="6">
              <a:lnSpc>
                <a:spcPct val="115000"/>
              </a:lnSpc>
              <a:spcBef>
                <a:spcPts val="0"/>
              </a:spcBef>
              <a:spcAft>
                <a:spcPts val="0"/>
              </a:spcAft>
              <a:buSzPts val="2800"/>
              <a:buNone/>
              <a:defRPr sz="4000"/>
            </a:lvl7pPr>
            <a:lvl8pPr lvl="7">
              <a:lnSpc>
                <a:spcPct val="115000"/>
              </a:lnSpc>
              <a:spcBef>
                <a:spcPts val="0"/>
              </a:spcBef>
              <a:spcAft>
                <a:spcPts val="0"/>
              </a:spcAft>
              <a:buSzPts val="2800"/>
              <a:buNone/>
              <a:defRPr sz="4000"/>
            </a:lvl8pPr>
            <a:lvl9pPr lvl="8">
              <a:lnSpc>
                <a:spcPct val="115000"/>
              </a:lnSpc>
              <a:spcBef>
                <a:spcPts val="0"/>
              </a:spcBef>
              <a:spcAft>
                <a:spcPts val="0"/>
              </a:spcAft>
              <a:buSzPts val="2800"/>
              <a:buNone/>
              <a:defRPr sz="4000"/>
            </a:lvl9pPr>
          </a:lstStyle>
          <a:p/>
        </p:txBody>
      </p:sp>
      <p:sp>
        <p:nvSpPr>
          <p:cNvPr id="406" name="Google Shape;406;p20"/>
          <p:cNvSpPr txBox="1"/>
          <p:nvPr>
            <p:ph idx="2" type="subTitle"/>
          </p:nvPr>
        </p:nvSpPr>
        <p:spPr>
          <a:xfrm>
            <a:off x="189375" y="4264275"/>
            <a:ext cx="1529400" cy="572400"/>
          </a:xfrm>
          <a:prstGeom prst="rect">
            <a:avLst/>
          </a:prstGeom>
        </p:spPr>
        <p:txBody>
          <a:bodyPr anchorCtr="0" anchor="t" bIns="0" lIns="91425" spcFirstLastPara="1" rIns="0" wrap="square" tIns="36000">
            <a:normAutofit/>
          </a:bodyPr>
          <a:lstStyle>
            <a:lvl1pPr lvl="0">
              <a:spcBef>
                <a:spcPts val="0"/>
              </a:spcBef>
              <a:spcAft>
                <a:spcPts val="0"/>
              </a:spcAft>
              <a:buClr>
                <a:schemeClr val="dk1"/>
              </a:buClr>
              <a:buSzPts val="3000"/>
              <a:buFont typeface="Hanken Grotesk Light"/>
              <a:buNone/>
              <a:defRPr sz="3000">
                <a:latin typeface="Hanken Grotesk Light"/>
                <a:ea typeface="Hanken Grotesk Light"/>
                <a:cs typeface="Hanken Grotesk Light"/>
                <a:sym typeface="Hanken Grotesk Light"/>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407" name="Google Shape;407;p20"/>
          <p:cNvSpPr txBox="1"/>
          <p:nvPr>
            <p:ph idx="3" type="subTitle"/>
          </p:nvPr>
        </p:nvSpPr>
        <p:spPr>
          <a:xfrm>
            <a:off x="190425" y="3693375"/>
            <a:ext cx="1529400" cy="572400"/>
          </a:xfrm>
          <a:prstGeom prst="rect">
            <a:avLst/>
          </a:prstGeom>
        </p:spPr>
        <p:txBody>
          <a:bodyPr anchorCtr="0" anchor="t" bIns="0" lIns="91425" spcFirstLastPara="1" rIns="0" wrap="square" tIns="36000">
            <a:normAutofit/>
          </a:bodyPr>
          <a:lstStyle>
            <a:lvl1pPr lvl="0">
              <a:spcBef>
                <a:spcPts val="0"/>
              </a:spcBef>
              <a:spcAft>
                <a:spcPts val="0"/>
              </a:spcAft>
              <a:buClr>
                <a:schemeClr val="dk1"/>
              </a:buClr>
              <a:buSzPts val="3000"/>
              <a:buFont typeface="Hanken Grotesk Light"/>
              <a:buNone/>
              <a:defRPr sz="3000">
                <a:latin typeface="Hanken Grotesk Light"/>
                <a:ea typeface="Hanken Grotesk Light"/>
                <a:cs typeface="Hanken Grotesk Light"/>
                <a:sym typeface="Hanken Grotesk Light"/>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408" name="Google Shape;408;p20"/>
          <p:cNvSpPr txBox="1"/>
          <p:nvPr>
            <p:ph idx="4" type="subTitle"/>
          </p:nvPr>
        </p:nvSpPr>
        <p:spPr>
          <a:xfrm>
            <a:off x="190425" y="3118013"/>
            <a:ext cx="1529400" cy="572400"/>
          </a:xfrm>
          <a:prstGeom prst="rect">
            <a:avLst/>
          </a:prstGeom>
        </p:spPr>
        <p:txBody>
          <a:bodyPr anchorCtr="0" anchor="t" bIns="0" lIns="91425" spcFirstLastPara="1" rIns="0" wrap="square" tIns="36000">
            <a:normAutofit/>
          </a:bodyPr>
          <a:lstStyle>
            <a:lvl1pPr lvl="0">
              <a:spcBef>
                <a:spcPts val="0"/>
              </a:spcBef>
              <a:spcAft>
                <a:spcPts val="0"/>
              </a:spcAft>
              <a:buClr>
                <a:schemeClr val="dk1"/>
              </a:buClr>
              <a:buSzPts val="3000"/>
              <a:buFont typeface="Hanken Grotesk Light"/>
              <a:buNone/>
              <a:defRPr sz="3000">
                <a:latin typeface="Hanken Grotesk Light"/>
                <a:ea typeface="Hanken Grotesk Light"/>
                <a:cs typeface="Hanken Grotesk Light"/>
                <a:sym typeface="Hanken Grotesk Light"/>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409" name="Google Shape;409;p20"/>
          <p:cNvSpPr txBox="1"/>
          <p:nvPr>
            <p:ph idx="5" type="subTitle"/>
          </p:nvPr>
        </p:nvSpPr>
        <p:spPr>
          <a:xfrm>
            <a:off x="191475" y="2547113"/>
            <a:ext cx="1529400" cy="572400"/>
          </a:xfrm>
          <a:prstGeom prst="rect">
            <a:avLst/>
          </a:prstGeom>
        </p:spPr>
        <p:txBody>
          <a:bodyPr anchorCtr="0" anchor="t" bIns="0" lIns="91425" spcFirstLastPara="1" rIns="0" wrap="square" tIns="36000">
            <a:normAutofit/>
          </a:bodyPr>
          <a:lstStyle>
            <a:lvl1pPr lvl="0">
              <a:spcBef>
                <a:spcPts val="0"/>
              </a:spcBef>
              <a:spcAft>
                <a:spcPts val="0"/>
              </a:spcAft>
              <a:buClr>
                <a:schemeClr val="dk1"/>
              </a:buClr>
              <a:buSzPts val="3000"/>
              <a:buFont typeface="Hanken Grotesk Light"/>
              <a:buNone/>
              <a:defRPr sz="3000">
                <a:latin typeface="Hanken Grotesk Light"/>
                <a:ea typeface="Hanken Grotesk Light"/>
                <a:cs typeface="Hanken Grotesk Light"/>
                <a:sym typeface="Hanken Grotesk Light"/>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410" name="Google Shape;410;p20"/>
          <p:cNvSpPr txBox="1"/>
          <p:nvPr>
            <p:ph idx="6" type="subTitle"/>
          </p:nvPr>
        </p:nvSpPr>
        <p:spPr>
          <a:xfrm>
            <a:off x="190950" y="1971763"/>
            <a:ext cx="1529400" cy="572400"/>
          </a:xfrm>
          <a:prstGeom prst="rect">
            <a:avLst/>
          </a:prstGeom>
        </p:spPr>
        <p:txBody>
          <a:bodyPr anchorCtr="0" anchor="t" bIns="0" lIns="91425" spcFirstLastPara="1" rIns="0" wrap="square" tIns="36000">
            <a:normAutofit/>
          </a:bodyPr>
          <a:lstStyle>
            <a:lvl1pPr lvl="0">
              <a:spcBef>
                <a:spcPts val="0"/>
              </a:spcBef>
              <a:spcAft>
                <a:spcPts val="0"/>
              </a:spcAft>
              <a:buClr>
                <a:schemeClr val="dk1"/>
              </a:buClr>
              <a:buSzPts val="3000"/>
              <a:buFont typeface="Hanken Grotesk Light"/>
              <a:buNone/>
              <a:defRPr sz="3000">
                <a:latin typeface="Hanken Grotesk Light"/>
                <a:ea typeface="Hanken Grotesk Light"/>
                <a:cs typeface="Hanken Grotesk Light"/>
                <a:sym typeface="Hanken Grotesk Light"/>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411" name="Google Shape;411;p20"/>
          <p:cNvSpPr txBox="1"/>
          <p:nvPr>
            <p:ph idx="7" type="subTitle"/>
          </p:nvPr>
        </p:nvSpPr>
        <p:spPr>
          <a:xfrm>
            <a:off x="192000" y="1400863"/>
            <a:ext cx="1529400" cy="572400"/>
          </a:xfrm>
          <a:prstGeom prst="rect">
            <a:avLst/>
          </a:prstGeom>
        </p:spPr>
        <p:txBody>
          <a:bodyPr anchorCtr="0" anchor="t" bIns="0" lIns="91425" spcFirstLastPara="1" rIns="0" wrap="square" tIns="36000">
            <a:normAutofit/>
          </a:bodyPr>
          <a:lstStyle>
            <a:lvl1pPr lvl="0">
              <a:spcBef>
                <a:spcPts val="0"/>
              </a:spcBef>
              <a:spcAft>
                <a:spcPts val="0"/>
              </a:spcAft>
              <a:buClr>
                <a:schemeClr val="dk1"/>
              </a:buClr>
              <a:buSzPts val="3000"/>
              <a:buFont typeface="Hanken Grotesk Light"/>
              <a:buNone/>
              <a:defRPr sz="3000">
                <a:latin typeface="Hanken Grotesk Light"/>
                <a:ea typeface="Hanken Grotesk Light"/>
                <a:cs typeface="Hanken Grotesk Light"/>
                <a:sym typeface="Hanken Grotesk Light"/>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412" name="Google Shape;412;p20"/>
          <p:cNvSpPr txBox="1"/>
          <p:nvPr>
            <p:ph idx="8" type="subTitle"/>
          </p:nvPr>
        </p:nvSpPr>
        <p:spPr>
          <a:xfrm>
            <a:off x="1967073" y="2550100"/>
            <a:ext cx="1216800" cy="374400"/>
          </a:xfrm>
          <a:prstGeom prst="rect">
            <a:avLst/>
          </a:prstGeom>
        </p:spPr>
        <p:txBody>
          <a:bodyPr anchorCtr="0" anchor="t" bIns="108000" lIns="0" spcFirstLastPara="1" rIns="0" wrap="square" tIns="9000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p:txBody>
      </p:sp>
      <p:sp>
        <p:nvSpPr>
          <p:cNvPr id="413" name="Google Shape;413;p20"/>
          <p:cNvSpPr txBox="1"/>
          <p:nvPr>
            <p:ph idx="9" type="subTitle"/>
          </p:nvPr>
        </p:nvSpPr>
        <p:spPr>
          <a:xfrm>
            <a:off x="1967073" y="1400875"/>
            <a:ext cx="1216800" cy="374400"/>
          </a:xfrm>
          <a:prstGeom prst="rect">
            <a:avLst/>
          </a:prstGeom>
        </p:spPr>
        <p:txBody>
          <a:bodyPr anchorCtr="0" anchor="t" bIns="108000" lIns="0" spcFirstLastPara="1" rIns="0" wrap="square" tIns="9000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p:txBody>
      </p:sp>
      <p:sp>
        <p:nvSpPr>
          <p:cNvPr id="414" name="Google Shape;414;p20"/>
          <p:cNvSpPr txBox="1"/>
          <p:nvPr>
            <p:ph idx="13" type="subTitle"/>
          </p:nvPr>
        </p:nvSpPr>
        <p:spPr>
          <a:xfrm>
            <a:off x="1967073" y="1971775"/>
            <a:ext cx="1216800" cy="374400"/>
          </a:xfrm>
          <a:prstGeom prst="rect">
            <a:avLst/>
          </a:prstGeom>
        </p:spPr>
        <p:txBody>
          <a:bodyPr anchorCtr="0" anchor="t" bIns="108000" lIns="0" spcFirstLastPara="1" rIns="0" wrap="square" tIns="9000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p:txBody>
      </p:sp>
      <p:sp>
        <p:nvSpPr>
          <p:cNvPr id="415" name="Google Shape;415;p20"/>
          <p:cNvSpPr txBox="1"/>
          <p:nvPr>
            <p:ph idx="14" type="subTitle"/>
          </p:nvPr>
        </p:nvSpPr>
        <p:spPr>
          <a:xfrm>
            <a:off x="1967073" y="3121000"/>
            <a:ext cx="1216800" cy="374400"/>
          </a:xfrm>
          <a:prstGeom prst="rect">
            <a:avLst/>
          </a:prstGeom>
        </p:spPr>
        <p:txBody>
          <a:bodyPr anchorCtr="0" anchor="t" bIns="108000" lIns="0" spcFirstLastPara="1" rIns="0" wrap="square" tIns="9000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p:txBody>
      </p:sp>
      <p:sp>
        <p:nvSpPr>
          <p:cNvPr id="416" name="Google Shape;416;p20"/>
          <p:cNvSpPr txBox="1"/>
          <p:nvPr>
            <p:ph idx="15" type="subTitle"/>
          </p:nvPr>
        </p:nvSpPr>
        <p:spPr>
          <a:xfrm>
            <a:off x="1967073" y="4262800"/>
            <a:ext cx="1216800" cy="374400"/>
          </a:xfrm>
          <a:prstGeom prst="rect">
            <a:avLst/>
          </a:prstGeom>
        </p:spPr>
        <p:txBody>
          <a:bodyPr anchorCtr="0" anchor="t" bIns="108000" lIns="0" spcFirstLastPara="1" rIns="0" wrap="square" tIns="9000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p:txBody>
      </p:sp>
      <p:sp>
        <p:nvSpPr>
          <p:cNvPr id="417" name="Google Shape;417;p20"/>
          <p:cNvSpPr txBox="1"/>
          <p:nvPr>
            <p:ph idx="16" type="subTitle"/>
          </p:nvPr>
        </p:nvSpPr>
        <p:spPr>
          <a:xfrm>
            <a:off x="1967073" y="3691900"/>
            <a:ext cx="1216800" cy="374400"/>
          </a:xfrm>
          <a:prstGeom prst="rect">
            <a:avLst/>
          </a:prstGeom>
        </p:spPr>
        <p:txBody>
          <a:bodyPr anchorCtr="0" anchor="t" bIns="108000" lIns="0" spcFirstLastPara="1" rIns="0" wrap="square" tIns="9000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p:txBody>
      </p:sp>
      <p:sp>
        <p:nvSpPr>
          <p:cNvPr id="418" name="Google Shape;418;p20"/>
          <p:cNvSpPr txBox="1"/>
          <p:nvPr>
            <p:ph idx="17" type="body"/>
          </p:nvPr>
        </p:nvSpPr>
        <p:spPr>
          <a:xfrm>
            <a:off x="3741773" y="1973250"/>
            <a:ext cx="5137200" cy="374400"/>
          </a:xfrm>
          <a:prstGeom prst="rect">
            <a:avLst/>
          </a:prstGeom>
        </p:spPr>
        <p:txBody>
          <a:bodyPr anchorCtr="0" anchor="t" bIns="108000" lIns="0" spcFirstLastPara="1" rIns="0" wrap="square" tIns="90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419" name="Google Shape;419;p20"/>
          <p:cNvSpPr txBox="1"/>
          <p:nvPr>
            <p:ph idx="18" type="body"/>
          </p:nvPr>
        </p:nvSpPr>
        <p:spPr>
          <a:xfrm>
            <a:off x="3741773" y="2551575"/>
            <a:ext cx="5137200" cy="374400"/>
          </a:xfrm>
          <a:prstGeom prst="rect">
            <a:avLst/>
          </a:prstGeom>
        </p:spPr>
        <p:txBody>
          <a:bodyPr anchorCtr="0" anchor="t" bIns="108000" lIns="0" spcFirstLastPara="1" rIns="0" wrap="square" tIns="90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420" name="Google Shape;420;p20"/>
          <p:cNvSpPr txBox="1"/>
          <p:nvPr>
            <p:ph idx="19" type="body"/>
          </p:nvPr>
        </p:nvSpPr>
        <p:spPr>
          <a:xfrm>
            <a:off x="3741773" y="3122475"/>
            <a:ext cx="5137200" cy="374400"/>
          </a:xfrm>
          <a:prstGeom prst="rect">
            <a:avLst/>
          </a:prstGeom>
        </p:spPr>
        <p:txBody>
          <a:bodyPr anchorCtr="0" anchor="t" bIns="108000" lIns="0" spcFirstLastPara="1" rIns="0" wrap="square" tIns="90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421" name="Google Shape;421;p20"/>
          <p:cNvSpPr txBox="1"/>
          <p:nvPr>
            <p:ph idx="20" type="body"/>
          </p:nvPr>
        </p:nvSpPr>
        <p:spPr>
          <a:xfrm>
            <a:off x="3741773" y="3693375"/>
            <a:ext cx="5137200" cy="374400"/>
          </a:xfrm>
          <a:prstGeom prst="rect">
            <a:avLst/>
          </a:prstGeom>
        </p:spPr>
        <p:txBody>
          <a:bodyPr anchorCtr="0" anchor="t" bIns="108000" lIns="0" spcFirstLastPara="1" rIns="0" wrap="square" tIns="90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422" name="Google Shape;422;p20"/>
          <p:cNvSpPr txBox="1"/>
          <p:nvPr>
            <p:ph idx="21" type="body"/>
          </p:nvPr>
        </p:nvSpPr>
        <p:spPr>
          <a:xfrm>
            <a:off x="3741773" y="4264275"/>
            <a:ext cx="5137200" cy="374400"/>
          </a:xfrm>
          <a:prstGeom prst="rect">
            <a:avLst/>
          </a:prstGeom>
        </p:spPr>
        <p:txBody>
          <a:bodyPr anchorCtr="0" anchor="t" bIns="108000" lIns="0" spcFirstLastPara="1" rIns="0" wrap="square" tIns="90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423" name="Google Shape;423;p20"/>
          <p:cNvSpPr txBox="1"/>
          <p:nvPr>
            <p:ph idx="22" type="body"/>
          </p:nvPr>
        </p:nvSpPr>
        <p:spPr>
          <a:xfrm>
            <a:off x="3741773" y="1402350"/>
            <a:ext cx="5137200" cy="374400"/>
          </a:xfrm>
          <a:prstGeom prst="rect">
            <a:avLst/>
          </a:prstGeom>
        </p:spPr>
        <p:txBody>
          <a:bodyPr anchorCtr="0" anchor="t" bIns="108000" lIns="0" spcFirstLastPara="1" rIns="0" wrap="square" tIns="90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Alt 1">
  <p:cSld name="CUSTOM_7_1_1_1_1_1_1_1_1_1_1_1_1_1_1_1_1_1">
    <p:spTree>
      <p:nvGrpSpPr>
        <p:cNvPr id="17" name="Shape 17"/>
        <p:cNvGrpSpPr/>
        <p:nvPr/>
      </p:nvGrpSpPr>
      <p:grpSpPr>
        <a:xfrm>
          <a:off x="0" y="0"/>
          <a:ext cx="0" cy="0"/>
          <a:chOff x="0" y="0"/>
          <a:chExt cx="0" cy="0"/>
        </a:xfrm>
      </p:grpSpPr>
      <p:sp>
        <p:nvSpPr>
          <p:cNvPr id="18" name="Google Shape;18;p3"/>
          <p:cNvSpPr txBox="1"/>
          <p:nvPr>
            <p:ph idx="1" type="subTitle"/>
          </p:nvPr>
        </p:nvSpPr>
        <p:spPr>
          <a:xfrm>
            <a:off x="4322100" y="47000"/>
            <a:ext cx="3958800" cy="4527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2800"/>
              <a:buFont typeface="Neuton Light"/>
              <a:buNone/>
              <a:defRPr sz="2800">
                <a:latin typeface="Neuton Light"/>
                <a:ea typeface="Neuton Light"/>
                <a:cs typeface="Neuton Light"/>
                <a:sym typeface="Neuton Light"/>
              </a:defRPr>
            </a:lvl1pPr>
            <a:lvl2pPr lvl="1">
              <a:spcBef>
                <a:spcPts val="0"/>
              </a:spcBef>
              <a:spcAft>
                <a:spcPts val="0"/>
              </a:spcAft>
              <a:buClr>
                <a:schemeClr val="dk1"/>
              </a:buClr>
              <a:buSzPts val="2800"/>
              <a:buFont typeface="Neuton Light"/>
              <a:buNone/>
              <a:defRPr sz="2800">
                <a:latin typeface="Neuton Light"/>
                <a:ea typeface="Neuton Light"/>
                <a:cs typeface="Neuton Light"/>
                <a:sym typeface="Neuton Light"/>
              </a:defRPr>
            </a:lvl2pPr>
            <a:lvl3pPr lvl="2">
              <a:spcBef>
                <a:spcPts val="0"/>
              </a:spcBef>
              <a:spcAft>
                <a:spcPts val="0"/>
              </a:spcAft>
              <a:buClr>
                <a:schemeClr val="dk1"/>
              </a:buClr>
              <a:buSzPts val="2800"/>
              <a:buFont typeface="Neuton Light"/>
              <a:buNone/>
              <a:defRPr sz="2800">
                <a:latin typeface="Neuton Light"/>
                <a:ea typeface="Neuton Light"/>
                <a:cs typeface="Neuton Light"/>
                <a:sym typeface="Neuton Light"/>
              </a:defRPr>
            </a:lvl3pPr>
            <a:lvl4pPr lvl="3">
              <a:spcBef>
                <a:spcPts val="0"/>
              </a:spcBef>
              <a:spcAft>
                <a:spcPts val="0"/>
              </a:spcAft>
              <a:buClr>
                <a:schemeClr val="dk1"/>
              </a:buClr>
              <a:buSzPts val="2800"/>
              <a:buFont typeface="Neuton Light"/>
              <a:buNone/>
              <a:defRPr sz="2800">
                <a:latin typeface="Neuton Light"/>
                <a:ea typeface="Neuton Light"/>
                <a:cs typeface="Neuton Light"/>
                <a:sym typeface="Neuton Light"/>
              </a:defRPr>
            </a:lvl4pPr>
            <a:lvl5pPr lvl="4">
              <a:spcBef>
                <a:spcPts val="0"/>
              </a:spcBef>
              <a:spcAft>
                <a:spcPts val="0"/>
              </a:spcAft>
              <a:buClr>
                <a:schemeClr val="dk1"/>
              </a:buClr>
              <a:buSzPts val="2800"/>
              <a:buFont typeface="Neuton Light"/>
              <a:buNone/>
              <a:defRPr sz="2800">
                <a:latin typeface="Neuton Light"/>
                <a:ea typeface="Neuton Light"/>
                <a:cs typeface="Neuton Light"/>
                <a:sym typeface="Neuton Light"/>
              </a:defRPr>
            </a:lvl5pPr>
            <a:lvl6pPr lvl="5">
              <a:spcBef>
                <a:spcPts val="0"/>
              </a:spcBef>
              <a:spcAft>
                <a:spcPts val="0"/>
              </a:spcAft>
              <a:buClr>
                <a:schemeClr val="dk1"/>
              </a:buClr>
              <a:buSzPts val="2800"/>
              <a:buFont typeface="Neuton Light"/>
              <a:buNone/>
              <a:defRPr sz="2800">
                <a:latin typeface="Neuton Light"/>
                <a:ea typeface="Neuton Light"/>
                <a:cs typeface="Neuton Light"/>
                <a:sym typeface="Neuton Light"/>
              </a:defRPr>
            </a:lvl6pPr>
            <a:lvl7pPr lvl="6">
              <a:spcBef>
                <a:spcPts val="0"/>
              </a:spcBef>
              <a:spcAft>
                <a:spcPts val="0"/>
              </a:spcAft>
              <a:buClr>
                <a:schemeClr val="dk1"/>
              </a:buClr>
              <a:buSzPts val="2800"/>
              <a:buFont typeface="Neuton Light"/>
              <a:buNone/>
              <a:defRPr sz="2800">
                <a:latin typeface="Neuton Light"/>
                <a:ea typeface="Neuton Light"/>
                <a:cs typeface="Neuton Light"/>
                <a:sym typeface="Neuton Light"/>
              </a:defRPr>
            </a:lvl7pPr>
            <a:lvl8pPr lvl="7">
              <a:spcBef>
                <a:spcPts val="0"/>
              </a:spcBef>
              <a:spcAft>
                <a:spcPts val="0"/>
              </a:spcAft>
              <a:buClr>
                <a:schemeClr val="dk1"/>
              </a:buClr>
              <a:buSzPts val="2800"/>
              <a:buFont typeface="Neuton Light"/>
              <a:buNone/>
              <a:defRPr sz="2800">
                <a:latin typeface="Neuton Light"/>
                <a:ea typeface="Neuton Light"/>
                <a:cs typeface="Neuton Light"/>
                <a:sym typeface="Neuton Light"/>
              </a:defRPr>
            </a:lvl8pPr>
            <a:lvl9pPr lvl="8">
              <a:spcBef>
                <a:spcPts val="0"/>
              </a:spcBef>
              <a:spcAft>
                <a:spcPts val="0"/>
              </a:spcAft>
              <a:buClr>
                <a:schemeClr val="dk1"/>
              </a:buClr>
              <a:buSzPts val="2800"/>
              <a:buFont typeface="Neuton Light"/>
              <a:buNone/>
              <a:defRPr sz="2800">
                <a:latin typeface="Neuton Light"/>
                <a:ea typeface="Neuton Light"/>
                <a:cs typeface="Neuton Light"/>
                <a:sym typeface="Neuton Light"/>
              </a:defRPr>
            </a:lvl9pPr>
          </a:lstStyle>
          <a:p/>
        </p:txBody>
      </p:sp>
      <p:sp>
        <p:nvSpPr>
          <p:cNvPr id="19" name="Google Shape;19;p3"/>
          <p:cNvSpPr txBox="1"/>
          <p:nvPr>
            <p:ph idx="2" type="subTitle"/>
          </p:nvPr>
        </p:nvSpPr>
        <p:spPr>
          <a:xfrm>
            <a:off x="4322100" y="538525"/>
            <a:ext cx="3958800" cy="4527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2800"/>
              <a:buFont typeface="Neuton Light"/>
              <a:buNone/>
              <a:defRPr sz="2800">
                <a:latin typeface="Neuton Light"/>
                <a:ea typeface="Neuton Light"/>
                <a:cs typeface="Neuton Light"/>
                <a:sym typeface="Neuton Light"/>
              </a:defRPr>
            </a:lvl1pPr>
            <a:lvl2pPr lvl="1">
              <a:spcBef>
                <a:spcPts val="0"/>
              </a:spcBef>
              <a:spcAft>
                <a:spcPts val="0"/>
              </a:spcAft>
              <a:buClr>
                <a:schemeClr val="dk1"/>
              </a:buClr>
              <a:buSzPts val="2800"/>
              <a:buFont typeface="Neuton Light"/>
              <a:buNone/>
              <a:defRPr sz="2800">
                <a:latin typeface="Neuton Light"/>
                <a:ea typeface="Neuton Light"/>
                <a:cs typeface="Neuton Light"/>
                <a:sym typeface="Neuton Light"/>
              </a:defRPr>
            </a:lvl2pPr>
            <a:lvl3pPr lvl="2">
              <a:spcBef>
                <a:spcPts val="0"/>
              </a:spcBef>
              <a:spcAft>
                <a:spcPts val="0"/>
              </a:spcAft>
              <a:buClr>
                <a:schemeClr val="dk1"/>
              </a:buClr>
              <a:buSzPts val="2800"/>
              <a:buFont typeface="Neuton Light"/>
              <a:buNone/>
              <a:defRPr sz="2800">
                <a:latin typeface="Neuton Light"/>
                <a:ea typeface="Neuton Light"/>
                <a:cs typeface="Neuton Light"/>
                <a:sym typeface="Neuton Light"/>
              </a:defRPr>
            </a:lvl3pPr>
            <a:lvl4pPr lvl="3">
              <a:spcBef>
                <a:spcPts val="0"/>
              </a:spcBef>
              <a:spcAft>
                <a:spcPts val="0"/>
              </a:spcAft>
              <a:buClr>
                <a:schemeClr val="dk1"/>
              </a:buClr>
              <a:buSzPts val="2800"/>
              <a:buFont typeface="Neuton Light"/>
              <a:buNone/>
              <a:defRPr sz="2800">
                <a:latin typeface="Neuton Light"/>
                <a:ea typeface="Neuton Light"/>
                <a:cs typeface="Neuton Light"/>
                <a:sym typeface="Neuton Light"/>
              </a:defRPr>
            </a:lvl4pPr>
            <a:lvl5pPr lvl="4">
              <a:spcBef>
                <a:spcPts val="0"/>
              </a:spcBef>
              <a:spcAft>
                <a:spcPts val="0"/>
              </a:spcAft>
              <a:buClr>
                <a:schemeClr val="dk1"/>
              </a:buClr>
              <a:buSzPts val="2800"/>
              <a:buFont typeface="Neuton Light"/>
              <a:buNone/>
              <a:defRPr sz="2800">
                <a:latin typeface="Neuton Light"/>
                <a:ea typeface="Neuton Light"/>
                <a:cs typeface="Neuton Light"/>
                <a:sym typeface="Neuton Light"/>
              </a:defRPr>
            </a:lvl5pPr>
            <a:lvl6pPr lvl="5">
              <a:spcBef>
                <a:spcPts val="0"/>
              </a:spcBef>
              <a:spcAft>
                <a:spcPts val="0"/>
              </a:spcAft>
              <a:buClr>
                <a:schemeClr val="dk1"/>
              </a:buClr>
              <a:buSzPts val="2800"/>
              <a:buFont typeface="Neuton Light"/>
              <a:buNone/>
              <a:defRPr sz="2800">
                <a:latin typeface="Neuton Light"/>
                <a:ea typeface="Neuton Light"/>
                <a:cs typeface="Neuton Light"/>
                <a:sym typeface="Neuton Light"/>
              </a:defRPr>
            </a:lvl6pPr>
            <a:lvl7pPr lvl="6">
              <a:spcBef>
                <a:spcPts val="0"/>
              </a:spcBef>
              <a:spcAft>
                <a:spcPts val="0"/>
              </a:spcAft>
              <a:buClr>
                <a:schemeClr val="dk1"/>
              </a:buClr>
              <a:buSzPts val="2800"/>
              <a:buFont typeface="Neuton Light"/>
              <a:buNone/>
              <a:defRPr sz="2800">
                <a:latin typeface="Neuton Light"/>
                <a:ea typeface="Neuton Light"/>
                <a:cs typeface="Neuton Light"/>
                <a:sym typeface="Neuton Light"/>
              </a:defRPr>
            </a:lvl7pPr>
            <a:lvl8pPr lvl="7">
              <a:spcBef>
                <a:spcPts val="0"/>
              </a:spcBef>
              <a:spcAft>
                <a:spcPts val="0"/>
              </a:spcAft>
              <a:buClr>
                <a:schemeClr val="dk1"/>
              </a:buClr>
              <a:buSzPts val="2800"/>
              <a:buFont typeface="Neuton Light"/>
              <a:buNone/>
              <a:defRPr sz="2800">
                <a:latin typeface="Neuton Light"/>
                <a:ea typeface="Neuton Light"/>
                <a:cs typeface="Neuton Light"/>
                <a:sym typeface="Neuton Light"/>
              </a:defRPr>
            </a:lvl8pPr>
            <a:lvl9pPr lvl="8">
              <a:spcBef>
                <a:spcPts val="0"/>
              </a:spcBef>
              <a:spcAft>
                <a:spcPts val="0"/>
              </a:spcAft>
              <a:buClr>
                <a:schemeClr val="dk1"/>
              </a:buClr>
              <a:buSzPts val="2800"/>
              <a:buFont typeface="Neuton Light"/>
              <a:buNone/>
              <a:defRPr sz="2800">
                <a:latin typeface="Neuton Light"/>
                <a:ea typeface="Neuton Light"/>
                <a:cs typeface="Neuton Light"/>
                <a:sym typeface="Neuton Light"/>
              </a:defRPr>
            </a:lvl9pPr>
          </a:lstStyle>
          <a:p/>
        </p:txBody>
      </p:sp>
      <p:sp>
        <p:nvSpPr>
          <p:cNvPr id="20" name="Google Shape;20;p3"/>
          <p:cNvSpPr txBox="1"/>
          <p:nvPr>
            <p:ph idx="3" type="subTitle"/>
          </p:nvPr>
        </p:nvSpPr>
        <p:spPr>
          <a:xfrm>
            <a:off x="4322100" y="1061300"/>
            <a:ext cx="3958800" cy="4527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2800"/>
              <a:buFont typeface="Neuton Light"/>
              <a:buNone/>
              <a:defRPr sz="2800">
                <a:latin typeface="Neuton Light"/>
                <a:ea typeface="Neuton Light"/>
                <a:cs typeface="Neuton Light"/>
                <a:sym typeface="Neuton Light"/>
              </a:defRPr>
            </a:lvl1pPr>
            <a:lvl2pPr lvl="1">
              <a:spcBef>
                <a:spcPts val="0"/>
              </a:spcBef>
              <a:spcAft>
                <a:spcPts val="0"/>
              </a:spcAft>
              <a:buClr>
                <a:schemeClr val="dk1"/>
              </a:buClr>
              <a:buSzPts val="2800"/>
              <a:buFont typeface="Neuton Light"/>
              <a:buNone/>
              <a:defRPr sz="2800">
                <a:latin typeface="Neuton Light"/>
                <a:ea typeface="Neuton Light"/>
                <a:cs typeface="Neuton Light"/>
                <a:sym typeface="Neuton Light"/>
              </a:defRPr>
            </a:lvl2pPr>
            <a:lvl3pPr lvl="2">
              <a:spcBef>
                <a:spcPts val="0"/>
              </a:spcBef>
              <a:spcAft>
                <a:spcPts val="0"/>
              </a:spcAft>
              <a:buClr>
                <a:schemeClr val="dk1"/>
              </a:buClr>
              <a:buSzPts val="2800"/>
              <a:buFont typeface="Neuton Light"/>
              <a:buNone/>
              <a:defRPr sz="2800">
                <a:latin typeface="Neuton Light"/>
                <a:ea typeface="Neuton Light"/>
                <a:cs typeface="Neuton Light"/>
                <a:sym typeface="Neuton Light"/>
              </a:defRPr>
            </a:lvl3pPr>
            <a:lvl4pPr lvl="3">
              <a:spcBef>
                <a:spcPts val="0"/>
              </a:spcBef>
              <a:spcAft>
                <a:spcPts val="0"/>
              </a:spcAft>
              <a:buClr>
                <a:schemeClr val="dk1"/>
              </a:buClr>
              <a:buSzPts val="2800"/>
              <a:buFont typeface="Neuton Light"/>
              <a:buNone/>
              <a:defRPr sz="2800">
                <a:latin typeface="Neuton Light"/>
                <a:ea typeface="Neuton Light"/>
                <a:cs typeface="Neuton Light"/>
                <a:sym typeface="Neuton Light"/>
              </a:defRPr>
            </a:lvl4pPr>
            <a:lvl5pPr lvl="4">
              <a:spcBef>
                <a:spcPts val="0"/>
              </a:spcBef>
              <a:spcAft>
                <a:spcPts val="0"/>
              </a:spcAft>
              <a:buClr>
                <a:schemeClr val="dk1"/>
              </a:buClr>
              <a:buSzPts val="2800"/>
              <a:buFont typeface="Neuton Light"/>
              <a:buNone/>
              <a:defRPr sz="2800">
                <a:latin typeface="Neuton Light"/>
                <a:ea typeface="Neuton Light"/>
                <a:cs typeface="Neuton Light"/>
                <a:sym typeface="Neuton Light"/>
              </a:defRPr>
            </a:lvl5pPr>
            <a:lvl6pPr lvl="5">
              <a:spcBef>
                <a:spcPts val="0"/>
              </a:spcBef>
              <a:spcAft>
                <a:spcPts val="0"/>
              </a:spcAft>
              <a:buClr>
                <a:schemeClr val="dk1"/>
              </a:buClr>
              <a:buSzPts val="2800"/>
              <a:buFont typeface="Neuton Light"/>
              <a:buNone/>
              <a:defRPr sz="2800">
                <a:latin typeface="Neuton Light"/>
                <a:ea typeface="Neuton Light"/>
                <a:cs typeface="Neuton Light"/>
                <a:sym typeface="Neuton Light"/>
              </a:defRPr>
            </a:lvl6pPr>
            <a:lvl7pPr lvl="6">
              <a:spcBef>
                <a:spcPts val="0"/>
              </a:spcBef>
              <a:spcAft>
                <a:spcPts val="0"/>
              </a:spcAft>
              <a:buClr>
                <a:schemeClr val="dk1"/>
              </a:buClr>
              <a:buSzPts val="2800"/>
              <a:buFont typeface="Neuton Light"/>
              <a:buNone/>
              <a:defRPr sz="2800">
                <a:latin typeface="Neuton Light"/>
                <a:ea typeface="Neuton Light"/>
                <a:cs typeface="Neuton Light"/>
                <a:sym typeface="Neuton Light"/>
              </a:defRPr>
            </a:lvl7pPr>
            <a:lvl8pPr lvl="7">
              <a:spcBef>
                <a:spcPts val="0"/>
              </a:spcBef>
              <a:spcAft>
                <a:spcPts val="0"/>
              </a:spcAft>
              <a:buClr>
                <a:schemeClr val="dk1"/>
              </a:buClr>
              <a:buSzPts val="2800"/>
              <a:buFont typeface="Neuton Light"/>
              <a:buNone/>
              <a:defRPr sz="2800">
                <a:latin typeface="Neuton Light"/>
                <a:ea typeface="Neuton Light"/>
                <a:cs typeface="Neuton Light"/>
                <a:sym typeface="Neuton Light"/>
              </a:defRPr>
            </a:lvl8pPr>
            <a:lvl9pPr lvl="8">
              <a:spcBef>
                <a:spcPts val="0"/>
              </a:spcBef>
              <a:spcAft>
                <a:spcPts val="0"/>
              </a:spcAft>
              <a:buClr>
                <a:schemeClr val="dk1"/>
              </a:buClr>
              <a:buSzPts val="2800"/>
              <a:buFont typeface="Neuton Light"/>
              <a:buNone/>
              <a:defRPr sz="2800">
                <a:latin typeface="Neuton Light"/>
                <a:ea typeface="Neuton Light"/>
                <a:cs typeface="Neuton Light"/>
                <a:sym typeface="Neuton Light"/>
              </a:defRPr>
            </a:lvl9pPr>
          </a:lstStyle>
          <a:p/>
        </p:txBody>
      </p:sp>
      <p:sp>
        <p:nvSpPr>
          <p:cNvPr id="21" name="Google Shape;21;p3"/>
          <p:cNvSpPr txBox="1"/>
          <p:nvPr>
            <p:ph idx="4" type="subTitle"/>
          </p:nvPr>
        </p:nvSpPr>
        <p:spPr>
          <a:xfrm>
            <a:off x="4322100" y="1560213"/>
            <a:ext cx="3958800" cy="4527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2800"/>
              <a:buFont typeface="Neuton Light"/>
              <a:buNone/>
              <a:defRPr sz="2800">
                <a:latin typeface="Neuton Light"/>
                <a:ea typeface="Neuton Light"/>
                <a:cs typeface="Neuton Light"/>
                <a:sym typeface="Neuton Light"/>
              </a:defRPr>
            </a:lvl1pPr>
            <a:lvl2pPr lvl="1">
              <a:spcBef>
                <a:spcPts val="0"/>
              </a:spcBef>
              <a:spcAft>
                <a:spcPts val="0"/>
              </a:spcAft>
              <a:buClr>
                <a:schemeClr val="dk1"/>
              </a:buClr>
              <a:buSzPts val="2800"/>
              <a:buFont typeface="Neuton Light"/>
              <a:buNone/>
              <a:defRPr sz="2800">
                <a:latin typeface="Neuton Light"/>
                <a:ea typeface="Neuton Light"/>
                <a:cs typeface="Neuton Light"/>
                <a:sym typeface="Neuton Light"/>
              </a:defRPr>
            </a:lvl2pPr>
            <a:lvl3pPr lvl="2">
              <a:spcBef>
                <a:spcPts val="0"/>
              </a:spcBef>
              <a:spcAft>
                <a:spcPts val="0"/>
              </a:spcAft>
              <a:buClr>
                <a:schemeClr val="dk1"/>
              </a:buClr>
              <a:buSzPts val="2800"/>
              <a:buFont typeface="Neuton Light"/>
              <a:buNone/>
              <a:defRPr sz="2800">
                <a:latin typeface="Neuton Light"/>
                <a:ea typeface="Neuton Light"/>
                <a:cs typeface="Neuton Light"/>
                <a:sym typeface="Neuton Light"/>
              </a:defRPr>
            </a:lvl3pPr>
            <a:lvl4pPr lvl="3">
              <a:spcBef>
                <a:spcPts val="0"/>
              </a:spcBef>
              <a:spcAft>
                <a:spcPts val="0"/>
              </a:spcAft>
              <a:buClr>
                <a:schemeClr val="dk1"/>
              </a:buClr>
              <a:buSzPts val="2800"/>
              <a:buFont typeface="Neuton Light"/>
              <a:buNone/>
              <a:defRPr sz="2800">
                <a:latin typeface="Neuton Light"/>
                <a:ea typeface="Neuton Light"/>
                <a:cs typeface="Neuton Light"/>
                <a:sym typeface="Neuton Light"/>
              </a:defRPr>
            </a:lvl4pPr>
            <a:lvl5pPr lvl="4">
              <a:spcBef>
                <a:spcPts val="0"/>
              </a:spcBef>
              <a:spcAft>
                <a:spcPts val="0"/>
              </a:spcAft>
              <a:buClr>
                <a:schemeClr val="dk1"/>
              </a:buClr>
              <a:buSzPts val="2800"/>
              <a:buFont typeface="Neuton Light"/>
              <a:buNone/>
              <a:defRPr sz="2800">
                <a:latin typeface="Neuton Light"/>
                <a:ea typeface="Neuton Light"/>
                <a:cs typeface="Neuton Light"/>
                <a:sym typeface="Neuton Light"/>
              </a:defRPr>
            </a:lvl5pPr>
            <a:lvl6pPr lvl="5">
              <a:spcBef>
                <a:spcPts val="0"/>
              </a:spcBef>
              <a:spcAft>
                <a:spcPts val="0"/>
              </a:spcAft>
              <a:buClr>
                <a:schemeClr val="dk1"/>
              </a:buClr>
              <a:buSzPts val="2800"/>
              <a:buFont typeface="Neuton Light"/>
              <a:buNone/>
              <a:defRPr sz="2800">
                <a:latin typeface="Neuton Light"/>
                <a:ea typeface="Neuton Light"/>
                <a:cs typeface="Neuton Light"/>
                <a:sym typeface="Neuton Light"/>
              </a:defRPr>
            </a:lvl6pPr>
            <a:lvl7pPr lvl="6">
              <a:spcBef>
                <a:spcPts val="0"/>
              </a:spcBef>
              <a:spcAft>
                <a:spcPts val="0"/>
              </a:spcAft>
              <a:buClr>
                <a:schemeClr val="dk1"/>
              </a:buClr>
              <a:buSzPts val="2800"/>
              <a:buFont typeface="Neuton Light"/>
              <a:buNone/>
              <a:defRPr sz="2800">
                <a:latin typeface="Neuton Light"/>
                <a:ea typeface="Neuton Light"/>
                <a:cs typeface="Neuton Light"/>
                <a:sym typeface="Neuton Light"/>
              </a:defRPr>
            </a:lvl7pPr>
            <a:lvl8pPr lvl="7">
              <a:spcBef>
                <a:spcPts val="0"/>
              </a:spcBef>
              <a:spcAft>
                <a:spcPts val="0"/>
              </a:spcAft>
              <a:buClr>
                <a:schemeClr val="dk1"/>
              </a:buClr>
              <a:buSzPts val="2800"/>
              <a:buFont typeface="Neuton Light"/>
              <a:buNone/>
              <a:defRPr sz="2800">
                <a:latin typeface="Neuton Light"/>
                <a:ea typeface="Neuton Light"/>
                <a:cs typeface="Neuton Light"/>
                <a:sym typeface="Neuton Light"/>
              </a:defRPr>
            </a:lvl8pPr>
            <a:lvl9pPr lvl="8">
              <a:spcBef>
                <a:spcPts val="0"/>
              </a:spcBef>
              <a:spcAft>
                <a:spcPts val="0"/>
              </a:spcAft>
              <a:buClr>
                <a:schemeClr val="dk1"/>
              </a:buClr>
              <a:buSzPts val="2800"/>
              <a:buFont typeface="Neuton Light"/>
              <a:buNone/>
              <a:defRPr sz="2800">
                <a:latin typeface="Neuton Light"/>
                <a:ea typeface="Neuton Light"/>
                <a:cs typeface="Neuton Light"/>
                <a:sym typeface="Neuton Light"/>
              </a:defRPr>
            </a:lvl9pPr>
          </a:lstStyle>
          <a:p/>
        </p:txBody>
      </p:sp>
      <p:sp>
        <p:nvSpPr>
          <p:cNvPr id="22" name="Google Shape;22;p3"/>
          <p:cNvSpPr txBox="1"/>
          <p:nvPr>
            <p:ph idx="5" type="subTitle"/>
          </p:nvPr>
        </p:nvSpPr>
        <p:spPr>
          <a:xfrm>
            <a:off x="4322100" y="2094363"/>
            <a:ext cx="3958800" cy="4527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2800"/>
              <a:buFont typeface="Neuton Light"/>
              <a:buNone/>
              <a:defRPr sz="2800">
                <a:latin typeface="Neuton Light"/>
                <a:ea typeface="Neuton Light"/>
                <a:cs typeface="Neuton Light"/>
                <a:sym typeface="Neuton Light"/>
              </a:defRPr>
            </a:lvl1pPr>
            <a:lvl2pPr lvl="1">
              <a:spcBef>
                <a:spcPts val="0"/>
              </a:spcBef>
              <a:spcAft>
                <a:spcPts val="0"/>
              </a:spcAft>
              <a:buClr>
                <a:schemeClr val="dk1"/>
              </a:buClr>
              <a:buSzPts val="2800"/>
              <a:buFont typeface="Neuton Light"/>
              <a:buNone/>
              <a:defRPr sz="2800">
                <a:latin typeface="Neuton Light"/>
                <a:ea typeface="Neuton Light"/>
                <a:cs typeface="Neuton Light"/>
                <a:sym typeface="Neuton Light"/>
              </a:defRPr>
            </a:lvl2pPr>
            <a:lvl3pPr lvl="2">
              <a:spcBef>
                <a:spcPts val="0"/>
              </a:spcBef>
              <a:spcAft>
                <a:spcPts val="0"/>
              </a:spcAft>
              <a:buClr>
                <a:schemeClr val="dk1"/>
              </a:buClr>
              <a:buSzPts val="2800"/>
              <a:buFont typeface="Neuton Light"/>
              <a:buNone/>
              <a:defRPr sz="2800">
                <a:latin typeface="Neuton Light"/>
                <a:ea typeface="Neuton Light"/>
                <a:cs typeface="Neuton Light"/>
                <a:sym typeface="Neuton Light"/>
              </a:defRPr>
            </a:lvl3pPr>
            <a:lvl4pPr lvl="3">
              <a:spcBef>
                <a:spcPts val="0"/>
              </a:spcBef>
              <a:spcAft>
                <a:spcPts val="0"/>
              </a:spcAft>
              <a:buClr>
                <a:schemeClr val="dk1"/>
              </a:buClr>
              <a:buSzPts val="2800"/>
              <a:buFont typeface="Neuton Light"/>
              <a:buNone/>
              <a:defRPr sz="2800">
                <a:latin typeface="Neuton Light"/>
                <a:ea typeface="Neuton Light"/>
                <a:cs typeface="Neuton Light"/>
                <a:sym typeface="Neuton Light"/>
              </a:defRPr>
            </a:lvl4pPr>
            <a:lvl5pPr lvl="4">
              <a:spcBef>
                <a:spcPts val="0"/>
              </a:spcBef>
              <a:spcAft>
                <a:spcPts val="0"/>
              </a:spcAft>
              <a:buClr>
                <a:schemeClr val="dk1"/>
              </a:buClr>
              <a:buSzPts val="2800"/>
              <a:buFont typeface="Neuton Light"/>
              <a:buNone/>
              <a:defRPr sz="2800">
                <a:latin typeface="Neuton Light"/>
                <a:ea typeface="Neuton Light"/>
                <a:cs typeface="Neuton Light"/>
                <a:sym typeface="Neuton Light"/>
              </a:defRPr>
            </a:lvl5pPr>
            <a:lvl6pPr lvl="5">
              <a:spcBef>
                <a:spcPts val="0"/>
              </a:spcBef>
              <a:spcAft>
                <a:spcPts val="0"/>
              </a:spcAft>
              <a:buClr>
                <a:schemeClr val="dk1"/>
              </a:buClr>
              <a:buSzPts val="2800"/>
              <a:buFont typeface="Neuton Light"/>
              <a:buNone/>
              <a:defRPr sz="2800">
                <a:latin typeface="Neuton Light"/>
                <a:ea typeface="Neuton Light"/>
                <a:cs typeface="Neuton Light"/>
                <a:sym typeface="Neuton Light"/>
              </a:defRPr>
            </a:lvl6pPr>
            <a:lvl7pPr lvl="6">
              <a:spcBef>
                <a:spcPts val="0"/>
              </a:spcBef>
              <a:spcAft>
                <a:spcPts val="0"/>
              </a:spcAft>
              <a:buClr>
                <a:schemeClr val="dk1"/>
              </a:buClr>
              <a:buSzPts val="2800"/>
              <a:buFont typeface="Neuton Light"/>
              <a:buNone/>
              <a:defRPr sz="2800">
                <a:latin typeface="Neuton Light"/>
                <a:ea typeface="Neuton Light"/>
                <a:cs typeface="Neuton Light"/>
                <a:sym typeface="Neuton Light"/>
              </a:defRPr>
            </a:lvl7pPr>
            <a:lvl8pPr lvl="7">
              <a:spcBef>
                <a:spcPts val="0"/>
              </a:spcBef>
              <a:spcAft>
                <a:spcPts val="0"/>
              </a:spcAft>
              <a:buClr>
                <a:schemeClr val="dk1"/>
              </a:buClr>
              <a:buSzPts val="2800"/>
              <a:buFont typeface="Neuton Light"/>
              <a:buNone/>
              <a:defRPr sz="2800">
                <a:latin typeface="Neuton Light"/>
                <a:ea typeface="Neuton Light"/>
                <a:cs typeface="Neuton Light"/>
                <a:sym typeface="Neuton Light"/>
              </a:defRPr>
            </a:lvl8pPr>
            <a:lvl9pPr lvl="8">
              <a:spcBef>
                <a:spcPts val="0"/>
              </a:spcBef>
              <a:spcAft>
                <a:spcPts val="0"/>
              </a:spcAft>
              <a:buClr>
                <a:schemeClr val="dk1"/>
              </a:buClr>
              <a:buSzPts val="2800"/>
              <a:buFont typeface="Neuton Light"/>
              <a:buNone/>
              <a:defRPr sz="2800">
                <a:latin typeface="Neuton Light"/>
                <a:ea typeface="Neuton Light"/>
                <a:cs typeface="Neuton Light"/>
                <a:sym typeface="Neuton Light"/>
              </a:defRPr>
            </a:lvl9pPr>
          </a:lstStyle>
          <a:p/>
        </p:txBody>
      </p:sp>
      <p:sp>
        <p:nvSpPr>
          <p:cNvPr id="23" name="Google Shape;23;p3"/>
          <p:cNvSpPr txBox="1"/>
          <p:nvPr>
            <p:ph idx="6" type="subTitle"/>
          </p:nvPr>
        </p:nvSpPr>
        <p:spPr>
          <a:xfrm>
            <a:off x="4322100" y="2605313"/>
            <a:ext cx="3958800" cy="4527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2800"/>
              <a:buFont typeface="Neuton Light"/>
              <a:buNone/>
              <a:defRPr sz="2800">
                <a:latin typeface="Neuton Light"/>
                <a:ea typeface="Neuton Light"/>
                <a:cs typeface="Neuton Light"/>
                <a:sym typeface="Neuton Light"/>
              </a:defRPr>
            </a:lvl1pPr>
            <a:lvl2pPr lvl="1">
              <a:spcBef>
                <a:spcPts val="0"/>
              </a:spcBef>
              <a:spcAft>
                <a:spcPts val="0"/>
              </a:spcAft>
              <a:buClr>
                <a:schemeClr val="dk1"/>
              </a:buClr>
              <a:buSzPts val="2800"/>
              <a:buFont typeface="Neuton Light"/>
              <a:buNone/>
              <a:defRPr sz="2800">
                <a:latin typeface="Neuton Light"/>
                <a:ea typeface="Neuton Light"/>
                <a:cs typeface="Neuton Light"/>
                <a:sym typeface="Neuton Light"/>
              </a:defRPr>
            </a:lvl2pPr>
            <a:lvl3pPr lvl="2">
              <a:spcBef>
                <a:spcPts val="0"/>
              </a:spcBef>
              <a:spcAft>
                <a:spcPts val="0"/>
              </a:spcAft>
              <a:buClr>
                <a:schemeClr val="dk1"/>
              </a:buClr>
              <a:buSzPts val="2800"/>
              <a:buFont typeface="Neuton Light"/>
              <a:buNone/>
              <a:defRPr sz="2800">
                <a:latin typeface="Neuton Light"/>
                <a:ea typeface="Neuton Light"/>
                <a:cs typeface="Neuton Light"/>
                <a:sym typeface="Neuton Light"/>
              </a:defRPr>
            </a:lvl3pPr>
            <a:lvl4pPr lvl="3">
              <a:spcBef>
                <a:spcPts val="0"/>
              </a:spcBef>
              <a:spcAft>
                <a:spcPts val="0"/>
              </a:spcAft>
              <a:buClr>
                <a:schemeClr val="dk1"/>
              </a:buClr>
              <a:buSzPts val="2800"/>
              <a:buFont typeface="Neuton Light"/>
              <a:buNone/>
              <a:defRPr sz="2800">
                <a:latin typeface="Neuton Light"/>
                <a:ea typeface="Neuton Light"/>
                <a:cs typeface="Neuton Light"/>
                <a:sym typeface="Neuton Light"/>
              </a:defRPr>
            </a:lvl4pPr>
            <a:lvl5pPr lvl="4">
              <a:spcBef>
                <a:spcPts val="0"/>
              </a:spcBef>
              <a:spcAft>
                <a:spcPts val="0"/>
              </a:spcAft>
              <a:buClr>
                <a:schemeClr val="dk1"/>
              </a:buClr>
              <a:buSzPts val="2800"/>
              <a:buFont typeface="Neuton Light"/>
              <a:buNone/>
              <a:defRPr sz="2800">
                <a:latin typeface="Neuton Light"/>
                <a:ea typeface="Neuton Light"/>
                <a:cs typeface="Neuton Light"/>
                <a:sym typeface="Neuton Light"/>
              </a:defRPr>
            </a:lvl5pPr>
            <a:lvl6pPr lvl="5">
              <a:spcBef>
                <a:spcPts val="0"/>
              </a:spcBef>
              <a:spcAft>
                <a:spcPts val="0"/>
              </a:spcAft>
              <a:buClr>
                <a:schemeClr val="dk1"/>
              </a:buClr>
              <a:buSzPts val="2800"/>
              <a:buFont typeface="Neuton Light"/>
              <a:buNone/>
              <a:defRPr sz="2800">
                <a:latin typeface="Neuton Light"/>
                <a:ea typeface="Neuton Light"/>
                <a:cs typeface="Neuton Light"/>
                <a:sym typeface="Neuton Light"/>
              </a:defRPr>
            </a:lvl6pPr>
            <a:lvl7pPr lvl="6">
              <a:spcBef>
                <a:spcPts val="0"/>
              </a:spcBef>
              <a:spcAft>
                <a:spcPts val="0"/>
              </a:spcAft>
              <a:buClr>
                <a:schemeClr val="dk1"/>
              </a:buClr>
              <a:buSzPts val="2800"/>
              <a:buFont typeface="Neuton Light"/>
              <a:buNone/>
              <a:defRPr sz="2800">
                <a:latin typeface="Neuton Light"/>
                <a:ea typeface="Neuton Light"/>
                <a:cs typeface="Neuton Light"/>
                <a:sym typeface="Neuton Light"/>
              </a:defRPr>
            </a:lvl7pPr>
            <a:lvl8pPr lvl="7">
              <a:spcBef>
                <a:spcPts val="0"/>
              </a:spcBef>
              <a:spcAft>
                <a:spcPts val="0"/>
              </a:spcAft>
              <a:buClr>
                <a:schemeClr val="dk1"/>
              </a:buClr>
              <a:buSzPts val="2800"/>
              <a:buFont typeface="Neuton Light"/>
              <a:buNone/>
              <a:defRPr sz="2800">
                <a:latin typeface="Neuton Light"/>
                <a:ea typeface="Neuton Light"/>
                <a:cs typeface="Neuton Light"/>
                <a:sym typeface="Neuton Light"/>
              </a:defRPr>
            </a:lvl8pPr>
            <a:lvl9pPr lvl="8">
              <a:spcBef>
                <a:spcPts val="0"/>
              </a:spcBef>
              <a:spcAft>
                <a:spcPts val="0"/>
              </a:spcAft>
              <a:buClr>
                <a:schemeClr val="dk1"/>
              </a:buClr>
              <a:buSzPts val="2800"/>
              <a:buFont typeface="Neuton Light"/>
              <a:buNone/>
              <a:defRPr sz="2800">
                <a:latin typeface="Neuton Light"/>
                <a:ea typeface="Neuton Light"/>
                <a:cs typeface="Neuton Light"/>
                <a:sym typeface="Neuton Light"/>
              </a:defRPr>
            </a:lvl9pPr>
          </a:lstStyle>
          <a:p/>
        </p:txBody>
      </p:sp>
      <p:sp>
        <p:nvSpPr>
          <p:cNvPr id="24" name="Google Shape;24;p3"/>
          <p:cNvSpPr txBox="1"/>
          <p:nvPr>
            <p:ph idx="7" type="subTitle"/>
          </p:nvPr>
        </p:nvSpPr>
        <p:spPr>
          <a:xfrm>
            <a:off x="4322100" y="3120113"/>
            <a:ext cx="3958800" cy="4527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2800"/>
              <a:buFont typeface="Neuton Light"/>
              <a:buNone/>
              <a:defRPr sz="2800">
                <a:latin typeface="Neuton Light"/>
                <a:ea typeface="Neuton Light"/>
                <a:cs typeface="Neuton Light"/>
                <a:sym typeface="Neuton Light"/>
              </a:defRPr>
            </a:lvl1pPr>
            <a:lvl2pPr lvl="1">
              <a:spcBef>
                <a:spcPts val="0"/>
              </a:spcBef>
              <a:spcAft>
                <a:spcPts val="0"/>
              </a:spcAft>
              <a:buClr>
                <a:schemeClr val="dk1"/>
              </a:buClr>
              <a:buSzPts val="2800"/>
              <a:buFont typeface="Neuton Light"/>
              <a:buNone/>
              <a:defRPr sz="2800">
                <a:latin typeface="Neuton Light"/>
                <a:ea typeface="Neuton Light"/>
                <a:cs typeface="Neuton Light"/>
                <a:sym typeface="Neuton Light"/>
              </a:defRPr>
            </a:lvl2pPr>
            <a:lvl3pPr lvl="2">
              <a:spcBef>
                <a:spcPts val="0"/>
              </a:spcBef>
              <a:spcAft>
                <a:spcPts val="0"/>
              </a:spcAft>
              <a:buClr>
                <a:schemeClr val="dk1"/>
              </a:buClr>
              <a:buSzPts val="2800"/>
              <a:buFont typeface="Neuton Light"/>
              <a:buNone/>
              <a:defRPr sz="2800">
                <a:latin typeface="Neuton Light"/>
                <a:ea typeface="Neuton Light"/>
                <a:cs typeface="Neuton Light"/>
                <a:sym typeface="Neuton Light"/>
              </a:defRPr>
            </a:lvl3pPr>
            <a:lvl4pPr lvl="3">
              <a:spcBef>
                <a:spcPts val="0"/>
              </a:spcBef>
              <a:spcAft>
                <a:spcPts val="0"/>
              </a:spcAft>
              <a:buClr>
                <a:schemeClr val="dk1"/>
              </a:buClr>
              <a:buSzPts val="2800"/>
              <a:buFont typeface="Neuton Light"/>
              <a:buNone/>
              <a:defRPr sz="2800">
                <a:latin typeface="Neuton Light"/>
                <a:ea typeface="Neuton Light"/>
                <a:cs typeface="Neuton Light"/>
                <a:sym typeface="Neuton Light"/>
              </a:defRPr>
            </a:lvl4pPr>
            <a:lvl5pPr lvl="4">
              <a:spcBef>
                <a:spcPts val="0"/>
              </a:spcBef>
              <a:spcAft>
                <a:spcPts val="0"/>
              </a:spcAft>
              <a:buClr>
                <a:schemeClr val="dk1"/>
              </a:buClr>
              <a:buSzPts val="2800"/>
              <a:buFont typeface="Neuton Light"/>
              <a:buNone/>
              <a:defRPr sz="2800">
                <a:latin typeface="Neuton Light"/>
                <a:ea typeface="Neuton Light"/>
                <a:cs typeface="Neuton Light"/>
                <a:sym typeface="Neuton Light"/>
              </a:defRPr>
            </a:lvl5pPr>
            <a:lvl6pPr lvl="5">
              <a:spcBef>
                <a:spcPts val="0"/>
              </a:spcBef>
              <a:spcAft>
                <a:spcPts val="0"/>
              </a:spcAft>
              <a:buClr>
                <a:schemeClr val="dk1"/>
              </a:buClr>
              <a:buSzPts val="2800"/>
              <a:buFont typeface="Neuton Light"/>
              <a:buNone/>
              <a:defRPr sz="2800">
                <a:latin typeface="Neuton Light"/>
                <a:ea typeface="Neuton Light"/>
                <a:cs typeface="Neuton Light"/>
                <a:sym typeface="Neuton Light"/>
              </a:defRPr>
            </a:lvl6pPr>
            <a:lvl7pPr lvl="6">
              <a:spcBef>
                <a:spcPts val="0"/>
              </a:spcBef>
              <a:spcAft>
                <a:spcPts val="0"/>
              </a:spcAft>
              <a:buClr>
                <a:schemeClr val="dk1"/>
              </a:buClr>
              <a:buSzPts val="2800"/>
              <a:buFont typeface="Neuton Light"/>
              <a:buNone/>
              <a:defRPr sz="2800">
                <a:latin typeface="Neuton Light"/>
                <a:ea typeface="Neuton Light"/>
                <a:cs typeface="Neuton Light"/>
                <a:sym typeface="Neuton Light"/>
              </a:defRPr>
            </a:lvl7pPr>
            <a:lvl8pPr lvl="7">
              <a:spcBef>
                <a:spcPts val="0"/>
              </a:spcBef>
              <a:spcAft>
                <a:spcPts val="0"/>
              </a:spcAft>
              <a:buClr>
                <a:schemeClr val="dk1"/>
              </a:buClr>
              <a:buSzPts val="2800"/>
              <a:buFont typeface="Neuton Light"/>
              <a:buNone/>
              <a:defRPr sz="2800">
                <a:latin typeface="Neuton Light"/>
                <a:ea typeface="Neuton Light"/>
                <a:cs typeface="Neuton Light"/>
                <a:sym typeface="Neuton Light"/>
              </a:defRPr>
            </a:lvl8pPr>
            <a:lvl9pPr lvl="8">
              <a:spcBef>
                <a:spcPts val="0"/>
              </a:spcBef>
              <a:spcAft>
                <a:spcPts val="0"/>
              </a:spcAft>
              <a:buClr>
                <a:schemeClr val="dk1"/>
              </a:buClr>
              <a:buSzPts val="2800"/>
              <a:buFont typeface="Neuton Light"/>
              <a:buNone/>
              <a:defRPr sz="2800">
                <a:latin typeface="Neuton Light"/>
                <a:ea typeface="Neuton Light"/>
                <a:cs typeface="Neuton Light"/>
                <a:sym typeface="Neuton Light"/>
              </a:defRPr>
            </a:lvl9pPr>
          </a:lstStyle>
          <a:p/>
        </p:txBody>
      </p:sp>
      <p:sp>
        <p:nvSpPr>
          <p:cNvPr id="25" name="Google Shape;25;p3"/>
          <p:cNvSpPr txBox="1"/>
          <p:nvPr>
            <p:ph idx="8" type="subTitle"/>
          </p:nvPr>
        </p:nvSpPr>
        <p:spPr>
          <a:xfrm>
            <a:off x="4322100" y="3634825"/>
            <a:ext cx="3958800" cy="4527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2800"/>
              <a:buFont typeface="Neuton Light"/>
              <a:buNone/>
              <a:defRPr sz="2800">
                <a:latin typeface="Neuton Light"/>
                <a:ea typeface="Neuton Light"/>
                <a:cs typeface="Neuton Light"/>
                <a:sym typeface="Neuton Light"/>
              </a:defRPr>
            </a:lvl1pPr>
            <a:lvl2pPr lvl="1">
              <a:spcBef>
                <a:spcPts val="0"/>
              </a:spcBef>
              <a:spcAft>
                <a:spcPts val="0"/>
              </a:spcAft>
              <a:buClr>
                <a:schemeClr val="dk1"/>
              </a:buClr>
              <a:buSzPts val="2800"/>
              <a:buFont typeface="Neuton Light"/>
              <a:buNone/>
              <a:defRPr sz="2800">
                <a:latin typeface="Neuton Light"/>
                <a:ea typeface="Neuton Light"/>
                <a:cs typeface="Neuton Light"/>
                <a:sym typeface="Neuton Light"/>
              </a:defRPr>
            </a:lvl2pPr>
            <a:lvl3pPr lvl="2">
              <a:spcBef>
                <a:spcPts val="0"/>
              </a:spcBef>
              <a:spcAft>
                <a:spcPts val="0"/>
              </a:spcAft>
              <a:buClr>
                <a:schemeClr val="dk1"/>
              </a:buClr>
              <a:buSzPts val="2800"/>
              <a:buFont typeface="Neuton Light"/>
              <a:buNone/>
              <a:defRPr sz="2800">
                <a:latin typeface="Neuton Light"/>
                <a:ea typeface="Neuton Light"/>
                <a:cs typeface="Neuton Light"/>
                <a:sym typeface="Neuton Light"/>
              </a:defRPr>
            </a:lvl3pPr>
            <a:lvl4pPr lvl="3">
              <a:spcBef>
                <a:spcPts val="0"/>
              </a:spcBef>
              <a:spcAft>
                <a:spcPts val="0"/>
              </a:spcAft>
              <a:buClr>
                <a:schemeClr val="dk1"/>
              </a:buClr>
              <a:buSzPts val="2800"/>
              <a:buFont typeface="Neuton Light"/>
              <a:buNone/>
              <a:defRPr sz="2800">
                <a:latin typeface="Neuton Light"/>
                <a:ea typeface="Neuton Light"/>
                <a:cs typeface="Neuton Light"/>
                <a:sym typeface="Neuton Light"/>
              </a:defRPr>
            </a:lvl4pPr>
            <a:lvl5pPr lvl="4">
              <a:spcBef>
                <a:spcPts val="0"/>
              </a:spcBef>
              <a:spcAft>
                <a:spcPts val="0"/>
              </a:spcAft>
              <a:buClr>
                <a:schemeClr val="dk1"/>
              </a:buClr>
              <a:buSzPts val="2800"/>
              <a:buFont typeface="Neuton Light"/>
              <a:buNone/>
              <a:defRPr sz="2800">
                <a:latin typeface="Neuton Light"/>
                <a:ea typeface="Neuton Light"/>
                <a:cs typeface="Neuton Light"/>
                <a:sym typeface="Neuton Light"/>
              </a:defRPr>
            </a:lvl5pPr>
            <a:lvl6pPr lvl="5">
              <a:spcBef>
                <a:spcPts val="0"/>
              </a:spcBef>
              <a:spcAft>
                <a:spcPts val="0"/>
              </a:spcAft>
              <a:buClr>
                <a:schemeClr val="dk1"/>
              </a:buClr>
              <a:buSzPts val="2800"/>
              <a:buFont typeface="Neuton Light"/>
              <a:buNone/>
              <a:defRPr sz="2800">
                <a:latin typeface="Neuton Light"/>
                <a:ea typeface="Neuton Light"/>
                <a:cs typeface="Neuton Light"/>
                <a:sym typeface="Neuton Light"/>
              </a:defRPr>
            </a:lvl6pPr>
            <a:lvl7pPr lvl="6">
              <a:spcBef>
                <a:spcPts val="0"/>
              </a:spcBef>
              <a:spcAft>
                <a:spcPts val="0"/>
              </a:spcAft>
              <a:buClr>
                <a:schemeClr val="dk1"/>
              </a:buClr>
              <a:buSzPts val="2800"/>
              <a:buFont typeface="Neuton Light"/>
              <a:buNone/>
              <a:defRPr sz="2800">
                <a:latin typeface="Neuton Light"/>
                <a:ea typeface="Neuton Light"/>
                <a:cs typeface="Neuton Light"/>
                <a:sym typeface="Neuton Light"/>
              </a:defRPr>
            </a:lvl7pPr>
            <a:lvl8pPr lvl="7">
              <a:spcBef>
                <a:spcPts val="0"/>
              </a:spcBef>
              <a:spcAft>
                <a:spcPts val="0"/>
              </a:spcAft>
              <a:buClr>
                <a:schemeClr val="dk1"/>
              </a:buClr>
              <a:buSzPts val="2800"/>
              <a:buFont typeface="Neuton Light"/>
              <a:buNone/>
              <a:defRPr sz="2800">
                <a:latin typeface="Neuton Light"/>
                <a:ea typeface="Neuton Light"/>
                <a:cs typeface="Neuton Light"/>
                <a:sym typeface="Neuton Light"/>
              </a:defRPr>
            </a:lvl8pPr>
            <a:lvl9pPr lvl="8">
              <a:spcBef>
                <a:spcPts val="0"/>
              </a:spcBef>
              <a:spcAft>
                <a:spcPts val="0"/>
              </a:spcAft>
              <a:buClr>
                <a:schemeClr val="dk1"/>
              </a:buClr>
              <a:buSzPts val="2800"/>
              <a:buFont typeface="Neuton Light"/>
              <a:buNone/>
              <a:defRPr sz="2800">
                <a:latin typeface="Neuton Light"/>
                <a:ea typeface="Neuton Light"/>
                <a:cs typeface="Neuton Light"/>
                <a:sym typeface="Neuton Light"/>
              </a:defRPr>
            </a:lvl9pPr>
          </a:lstStyle>
          <a:p/>
        </p:txBody>
      </p:sp>
      <p:sp>
        <p:nvSpPr>
          <p:cNvPr id="26" name="Google Shape;26;p3"/>
          <p:cNvSpPr txBox="1"/>
          <p:nvPr>
            <p:ph idx="9" type="subTitle"/>
          </p:nvPr>
        </p:nvSpPr>
        <p:spPr>
          <a:xfrm>
            <a:off x="4322100" y="4152488"/>
            <a:ext cx="3958800" cy="4527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2800"/>
              <a:buFont typeface="Neuton Light"/>
              <a:buNone/>
              <a:defRPr sz="2800">
                <a:latin typeface="Neuton Light"/>
                <a:ea typeface="Neuton Light"/>
                <a:cs typeface="Neuton Light"/>
                <a:sym typeface="Neuton Light"/>
              </a:defRPr>
            </a:lvl1pPr>
            <a:lvl2pPr lvl="1">
              <a:spcBef>
                <a:spcPts val="0"/>
              </a:spcBef>
              <a:spcAft>
                <a:spcPts val="0"/>
              </a:spcAft>
              <a:buClr>
                <a:schemeClr val="dk1"/>
              </a:buClr>
              <a:buSzPts val="2800"/>
              <a:buFont typeface="Neuton Light"/>
              <a:buNone/>
              <a:defRPr sz="2800">
                <a:latin typeface="Neuton Light"/>
                <a:ea typeface="Neuton Light"/>
                <a:cs typeface="Neuton Light"/>
                <a:sym typeface="Neuton Light"/>
              </a:defRPr>
            </a:lvl2pPr>
            <a:lvl3pPr lvl="2">
              <a:spcBef>
                <a:spcPts val="0"/>
              </a:spcBef>
              <a:spcAft>
                <a:spcPts val="0"/>
              </a:spcAft>
              <a:buClr>
                <a:schemeClr val="dk1"/>
              </a:buClr>
              <a:buSzPts val="2800"/>
              <a:buFont typeface="Neuton Light"/>
              <a:buNone/>
              <a:defRPr sz="2800">
                <a:latin typeface="Neuton Light"/>
                <a:ea typeface="Neuton Light"/>
                <a:cs typeface="Neuton Light"/>
                <a:sym typeface="Neuton Light"/>
              </a:defRPr>
            </a:lvl3pPr>
            <a:lvl4pPr lvl="3">
              <a:spcBef>
                <a:spcPts val="0"/>
              </a:spcBef>
              <a:spcAft>
                <a:spcPts val="0"/>
              </a:spcAft>
              <a:buClr>
                <a:schemeClr val="dk1"/>
              </a:buClr>
              <a:buSzPts val="2800"/>
              <a:buFont typeface="Neuton Light"/>
              <a:buNone/>
              <a:defRPr sz="2800">
                <a:latin typeface="Neuton Light"/>
                <a:ea typeface="Neuton Light"/>
                <a:cs typeface="Neuton Light"/>
                <a:sym typeface="Neuton Light"/>
              </a:defRPr>
            </a:lvl4pPr>
            <a:lvl5pPr lvl="4">
              <a:spcBef>
                <a:spcPts val="0"/>
              </a:spcBef>
              <a:spcAft>
                <a:spcPts val="0"/>
              </a:spcAft>
              <a:buClr>
                <a:schemeClr val="dk1"/>
              </a:buClr>
              <a:buSzPts val="2800"/>
              <a:buFont typeface="Neuton Light"/>
              <a:buNone/>
              <a:defRPr sz="2800">
                <a:latin typeface="Neuton Light"/>
                <a:ea typeface="Neuton Light"/>
                <a:cs typeface="Neuton Light"/>
                <a:sym typeface="Neuton Light"/>
              </a:defRPr>
            </a:lvl5pPr>
            <a:lvl6pPr lvl="5">
              <a:spcBef>
                <a:spcPts val="0"/>
              </a:spcBef>
              <a:spcAft>
                <a:spcPts val="0"/>
              </a:spcAft>
              <a:buClr>
                <a:schemeClr val="dk1"/>
              </a:buClr>
              <a:buSzPts val="2800"/>
              <a:buFont typeface="Neuton Light"/>
              <a:buNone/>
              <a:defRPr sz="2800">
                <a:latin typeface="Neuton Light"/>
                <a:ea typeface="Neuton Light"/>
                <a:cs typeface="Neuton Light"/>
                <a:sym typeface="Neuton Light"/>
              </a:defRPr>
            </a:lvl6pPr>
            <a:lvl7pPr lvl="6">
              <a:spcBef>
                <a:spcPts val="0"/>
              </a:spcBef>
              <a:spcAft>
                <a:spcPts val="0"/>
              </a:spcAft>
              <a:buClr>
                <a:schemeClr val="dk1"/>
              </a:buClr>
              <a:buSzPts val="2800"/>
              <a:buFont typeface="Neuton Light"/>
              <a:buNone/>
              <a:defRPr sz="2800">
                <a:latin typeface="Neuton Light"/>
                <a:ea typeface="Neuton Light"/>
                <a:cs typeface="Neuton Light"/>
                <a:sym typeface="Neuton Light"/>
              </a:defRPr>
            </a:lvl7pPr>
            <a:lvl8pPr lvl="7">
              <a:spcBef>
                <a:spcPts val="0"/>
              </a:spcBef>
              <a:spcAft>
                <a:spcPts val="0"/>
              </a:spcAft>
              <a:buClr>
                <a:schemeClr val="dk1"/>
              </a:buClr>
              <a:buSzPts val="2800"/>
              <a:buFont typeface="Neuton Light"/>
              <a:buNone/>
              <a:defRPr sz="2800">
                <a:latin typeface="Neuton Light"/>
                <a:ea typeface="Neuton Light"/>
                <a:cs typeface="Neuton Light"/>
                <a:sym typeface="Neuton Light"/>
              </a:defRPr>
            </a:lvl8pPr>
            <a:lvl9pPr lvl="8">
              <a:spcBef>
                <a:spcPts val="0"/>
              </a:spcBef>
              <a:spcAft>
                <a:spcPts val="0"/>
              </a:spcAft>
              <a:buClr>
                <a:schemeClr val="dk1"/>
              </a:buClr>
              <a:buSzPts val="2800"/>
              <a:buFont typeface="Neuton Light"/>
              <a:buNone/>
              <a:defRPr sz="2800">
                <a:latin typeface="Neuton Light"/>
                <a:ea typeface="Neuton Light"/>
                <a:cs typeface="Neuton Light"/>
                <a:sym typeface="Neuton Light"/>
              </a:defRPr>
            </a:lvl9pPr>
          </a:lstStyle>
          <a:p/>
        </p:txBody>
      </p:sp>
      <p:sp>
        <p:nvSpPr>
          <p:cNvPr id="27" name="Google Shape;27;p3"/>
          <p:cNvSpPr txBox="1"/>
          <p:nvPr>
            <p:ph idx="13" type="subTitle"/>
          </p:nvPr>
        </p:nvSpPr>
        <p:spPr>
          <a:xfrm>
            <a:off x="4322100" y="4667200"/>
            <a:ext cx="3958800" cy="4527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2800"/>
              <a:buFont typeface="Neuton Light"/>
              <a:buNone/>
              <a:defRPr sz="2800">
                <a:latin typeface="Neuton Light"/>
                <a:ea typeface="Neuton Light"/>
                <a:cs typeface="Neuton Light"/>
                <a:sym typeface="Neuton Light"/>
              </a:defRPr>
            </a:lvl1pPr>
            <a:lvl2pPr lvl="1">
              <a:spcBef>
                <a:spcPts val="0"/>
              </a:spcBef>
              <a:spcAft>
                <a:spcPts val="0"/>
              </a:spcAft>
              <a:buClr>
                <a:schemeClr val="dk1"/>
              </a:buClr>
              <a:buSzPts val="2800"/>
              <a:buFont typeface="Neuton Light"/>
              <a:buNone/>
              <a:defRPr sz="2800">
                <a:latin typeface="Neuton Light"/>
                <a:ea typeface="Neuton Light"/>
                <a:cs typeface="Neuton Light"/>
                <a:sym typeface="Neuton Light"/>
              </a:defRPr>
            </a:lvl2pPr>
            <a:lvl3pPr lvl="2">
              <a:spcBef>
                <a:spcPts val="0"/>
              </a:spcBef>
              <a:spcAft>
                <a:spcPts val="0"/>
              </a:spcAft>
              <a:buClr>
                <a:schemeClr val="dk1"/>
              </a:buClr>
              <a:buSzPts val="2800"/>
              <a:buFont typeface="Neuton Light"/>
              <a:buNone/>
              <a:defRPr sz="2800">
                <a:latin typeface="Neuton Light"/>
                <a:ea typeface="Neuton Light"/>
                <a:cs typeface="Neuton Light"/>
                <a:sym typeface="Neuton Light"/>
              </a:defRPr>
            </a:lvl3pPr>
            <a:lvl4pPr lvl="3">
              <a:spcBef>
                <a:spcPts val="0"/>
              </a:spcBef>
              <a:spcAft>
                <a:spcPts val="0"/>
              </a:spcAft>
              <a:buClr>
                <a:schemeClr val="dk1"/>
              </a:buClr>
              <a:buSzPts val="2800"/>
              <a:buFont typeface="Neuton Light"/>
              <a:buNone/>
              <a:defRPr sz="2800">
                <a:latin typeface="Neuton Light"/>
                <a:ea typeface="Neuton Light"/>
                <a:cs typeface="Neuton Light"/>
                <a:sym typeface="Neuton Light"/>
              </a:defRPr>
            </a:lvl4pPr>
            <a:lvl5pPr lvl="4">
              <a:spcBef>
                <a:spcPts val="0"/>
              </a:spcBef>
              <a:spcAft>
                <a:spcPts val="0"/>
              </a:spcAft>
              <a:buClr>
                <a:schemeClr val="dk1"/>
              </a:buClr>
              <a:buSzPts val="2800"/>
              <a:buFont typeface="Neuton Light"/>
              <a:buNone/>
              <a:defRPr sz="2800">
                <a:latin typeface="Neuton Light"/>
                <a:ea typeface="Neuton Light"/>
                <a:cs typeface="Neuton Light"/>
                <a:sym typeface="Neuton Light"/>
              </a:defRPr>
            </a:lvl5pPr>
            <a:lvl6pPr lvl="5">
              <a:spcBef>
                <a:spcPts val="0"/>
              </a:spcBef>
              <a:spcAft>
                <a:spcPts val="0"/>
              </a:spcAft>
              <a:buClr>
                <a:schemeClr val="dk1"/>
              </a:buClr>
              <a:buSzPts val="2800"/>
              <a:buFont typeface="Neuton Light"/>
              <a:buNone/>
              <a:defRPr sz="2800">
                <a:latin typeface="Neuton Light"/>
                <a:ea typeface="Neuton Light"/>
                <a:cs typeface="Neuton Light"/>
                <a:sym typeface="Neuton Light"/>
              </a:defRPr>
            </a:lvl6pPr>
            <a:lvl7pPr lvl="6">
              <a:spcBef>
                <a:spcPts val="0"/>
              </a:spcBef>
              <a:spcAft>
                <a:spcPts val="0"/>
              </a:spcAft>
              <a:buClr>
                <a:schemeClr val="dk1"/>
              </a:buClr>
              <a:buSzPts val="2800"/>
              <a:buFont typeface="Neuton Light"/>
              <a:buNone/>
              <a:defRPr sz="2800">
                <a:latin typeface="Neuton Light"/>
                <a:ea typeface="Neuton Light"/>
                <a:cs typeface="Neuton Light"/>
                <a:sym typeface="Neuton Light"/>
              </a:defRPr>
            </a:lvl7pPr>
            <a:lvl8pPr lvl="7">
              <a:spcBef>
                <a:spcPts val="0"/>
              </a:spcBef>
              <a:spcAft>
                <a:spcPts val="0"/>
              </a:spcAft>
              <a:buClr>
                <a:schemeClr val="dk1"/>
              </a:buClr>
              <a:buSzPts val="2800"/>
              <a:buFont typeface="Neuton Light"/>
              <a:buNone/>
              <a:defRPr sz="2800">
                <a:latin typeface="Neuton Light"/>
                <a:ea typeface="Neuton Light"/>
                <a:cs typeface="Neuton Light"/>
                <a:sym typeface="Neuton Light"/>
              </a:defRPr>
            </a:lvl8pPr>
            <a:lvl9pPr lvl="8">
              <a:spcBef>
                <a:spcPts val="0"/>
              </a:spcBef>
              <a:spcAft>
                <a:spcPts val="0"/>
              </a:spcAft>
              <a:buClr>
                <a:schemeClr val="dk1"/>
              </a:buClr>
              <a:buSzPts val="2800"/>
              <a:buFont typeface="Neuton Light"/>
              <a:buNone/>
              <a:defRPr sz="2800">
                <a:latin typeface="Neuton Light"/>
                <a:ea typeface="Neuton Light"/>
                <a:cs typeface="Neuton Light"/>
                <a:sym typeface="Neuton Light"/>
              </a:defRPr>
            </a:lvl9pPr>
          </a:lstStyle>
          <a:p/>
        </p:txBody>
      </p:sp>
      <p:sp>
        <p:nvSpPr>
          <p:cNvPr id="28" name="Google Shape;28;p3"/>
          <p:cNvSpPr txBox="1"/>
          <p:nvPr>
            <p:ph idx="14" type="subTitle"/>
          </p:nvPr>
        </p:nvSpPr>
        <p:spPr>
          <a:xfrm>
            <a:off x="8440475" y="35300"/>
            <a:ext cx="703500" cy="452700"/>
          </a:xfrm>
          <a:prstGeom prst="rect">
            <a:avLst/>
          </a:prstGeom>
        </p:spPr>
        <p:txBody>
          <a:bodyPr anchorCtr="0" anchor="ctr" bIns="0" lIns="0" spcFirstLastPara="1" rIns="72000" wrap="square" tIns="0">
            <a:noAutofit/>
          </a:bodyPr>
          <a:lstStyle>
            <a:lvl1pPr lvl="0" algn="r">
              <a:spcBef>
                <a:spcPts val="0"/>
              </a:spcBef>
              <a:spcAft>
                <a:spcPts val="0"/>
              </a:spcAft>
              <a:buClr>
                <a:schemeClr val="dk1"/>
              </a:buClr>
              <a:buSzPts val="2800"/>
              <a:buFont typeface="Hanken Grotesk"/>
              <a:buNone/>
              <a:defRPr sz="2800"/>
            </a:lvl1pPr>
            <a:lvl2pPr lvl="1" algn="r">
              <a:spcBef>
                <a:spcPts val="0"/>
              </a:spcBef>
              <a:spcAft>
                <a:spcPts val="0"/>
              </a:spcAft>
              <a:buClr>
                <a:schemeClr val="dk1"/>
              </a:buClr>
              <a:buSzPts val="2800"/>
              <a:buFont typeface="Hanken Grotesk"/>
              <a:buNone/>
              <a:defRPr sz="2800"/>
            </a:lvl2pPr>
            <a:lvl3pPr lvl="2" algn="r">
              <a:spcBef>
                <a:spcPts val="0"/>
              </a:spcBef>
              <a:spcAft>
                <a:spcPts val="0"/>
              </a:spcAft>
              <a:buClr>
                <a:schemeClr val="dk1"/>
              </a:buClr>
              <a:buSzPts val="2800"/>
              <a:buFont typeface="Hanken Grotesk"/>
              <a:buNone/>
              <a:defRPr sz="2800"/>
            </a:lvl3pPr>
            <a:lvl4pPr lvl="3" algn="r">
              <a:spcBef>
                <a:spcPts val="0"/>
              </a:spcBef>
              <a:spcAft>
                <a:spcPts val="0"/>
              </a:spcAft>
              <a:buClr>
                <a:schemeClr val="dk1"/>
              </a:buClr>
              <a:buSzPts val="2800"/>
              <a:buFont typeface="Hanken Grotesk"/>
              <a:buNone/>
              <a:defRPr sz="2800"/>
            </a:lvl4pPr>
            <a:lvl5pPr lvl="4" algn="r">
              <a:spcBef>
                <a:spcPts val="0"/>
              </a:spcBef>
              <a:spcAft>
                <a:spcPts val="0"/>
              </a:spcAft>
              <a:buClr>
                <a:schemeClr val="dk1"/>
              </a:buClr>
              <a:buSzPts val="2800"/>
              <a:buFont typeface="Hanken Grotesk"/>
              <a:buNone/>
              <a:defRPr sz="2800"/>
            </a:lvl5pPr>
            <a:lvl6pPr lvl="5" algn="r">
              <a:spcBef>
                <a:spcPts val="0"/>
              </a:spcBef>
              <a:spcAft>
                <a:spcPts val="0"/>
              </a:spcAft>
              <a:buClr>
                <a:schemeClr val="dk1"/>
              </a:buClr>
              <a:buSzPts val="2800"/>
              <a:buFont typeface="Hanken Grotesk"/>
              <a:buNone/>
              <a:defRPr sz="2800"/>
            </a:lvl6pPr>
            <a:lvl7pPr lvl="6" algn="r">
              <a:spcBef>
                <a:spcPts val="0"/>
              </a:spcBef>
              <a:spcAft>
                <a:spcPts val="0"/>
              </a:spcAft>
              <a:buClr>
                <a:schemeClr val="dk1"/>
              </a:buClr>
              <a:buSzPts val="2800"/>
              <a:buFont typeface="Hanken Grotesk"/>
              <a:buNone/>
              <a:defRPr sz="2800"/>
            </a:lvl7pPr>
            <a:lvl8pPr lvl="7" algn="r">
              <a:spcBef>
                <a:spcPts val="0"/>
              </a:spcBef>
              <a:spcAft>
                <a:spcPts val="0"/>
              </a:spcAft>
              <a:buClr>
                <a:schemeClr val="dk1"/>
              </a:buClr>
              <a:buSzPts val="2800"/>
              <a:buFont typeface="Hanken Grotesk"/>
              <a:buNone/>
              <a:defRPr sz="2800"/>
            </a:lvl8pPr>
            <a:lvl9pPr lvl="8" algn="r">
              <a:spcBef>
                <a:spcPts val="0"/>
              </a:spcBef>
              <a:spcAft>
                <a:spcPts val="0"/>
              </a:spcAft>
              <a:buClr>
                <a:schemeClr val="dk1"/>
              </a:buClr>
              <a:buSzPts val="2800"/>
              <a:buFont typeface="Hanken Grotesk"/>
              <a:buNone/>
              <a:defRPr sz="2800"/>
            </a:lvl9pPr>
          </a:lstStyle>
          <a:p/>
        </p:txBody>
      </p:sp>
      <p:sp>
        <p:nvSpPr>
          <p:cNvPr id="29" name="Google Shape;29;p3"/>
          <p:cNvSpPr txBox="1"/>
          <p:nvPr>
            <p:ph idx="15" type="subTitle"/>
          </p:nvPr>
        </p:nvSpPr>
        <p:spPr>
          <a:xfrm>
            <a:off x="8440475" y="526825"/>
            <a:ext cx="703500" cy="452700"/>
          </a:xfrm>
          <a:prstGeom prst="rect">
            <a:avLst/>
          </a:prstGeom>
        </p:spPr>
        <p:txBody>
          <a:bodyPr anchorCtr="0" anchor="ctr" bIns="0" lIns="0" spcFirstLastPara="1" rIns="72000" wrap="square" tIns="0">
            <a:noAutofit/>
          </a:bodyPr>
          <a:lstStyle>
            <a:lvl1pPr lvl="0" algn="r">
              <a:spcBef>
                <a:spcPts val="0"/>
              </a:spcBef>
              <a:spcAft>
                <a:spcPts val="0"/>
              </a:spcAft>
              <a:buClr>
                <a:schemeClr val="dk1"/>
              </a:buClr>
              <a:buSzPts val="2800"/>
              <a:buFont typeface="Hanken Grotesk"/>
              <a:buNone/>
              <a:defRPr sz="2800"/>
            </a:lvl1pPr>
            <a:lvl2pPr lvl="1" algn="r">
              <a:spcBef>
                <a:spcPts val="0"/>
              </a:spcBef>
              <a:spcAft>
                <a:spcPts val="0"/>
              </a:spcAft>
              <a:buClr>
                <a:schemeClr val="dk1"/>
              </a:buClr>
              <a:buSzPts val="2800"/>
              <a:buFont typeface="Hanken Grotesk"/>
              <a:buNone/>
              <a:defRPr sz="2800"/>
            </a:lvl2pPr>
            <a:lvl3pPr lvl="2" algn="r">
              <a:spcBef>
                <a:spcPts val="0"/>
              </a:spcBef>
              <a:spcAft>
                <a:spcPts val="0"/>
              </a:spcAft>
              <a:buClr>
                <a:schemeClr val="dk1"/>
              </a:buClr>
              <a:buSzPts val="2800"/>
              <a:buFont typeface="Hanken Grotesk"/>
              <a:buNone/>
              <a:defRPr sz="2800"/>
            </a:lvl3pPr>
            <a:lvl4pPr lvl="3" algn="r">
              <a:spcBef>
                <a:spcPts val="0"/>
              </a:spcBef>
              <a:spcAft>
                <a:spcPts val="0"/>
              </a:spcAft>
              <a:buClr>
                <a:schemeClr val="dk1"/>
              </a:buClr>
              <a:buSzPts val="2800"/>
              <a:buFont typeface="Hanken Grotesk"/>
              <a:buNone/>
              <a:defRPr sz="2800"/>
            </a:lvl4pPr>
            <a:lvl5pPr lvl="4" algn="r">
              <a:spcBef>
                <a:spcPts val="0"/>
              </a:spcBef>
              <a:spcAft>
                <a:spcPts val="0"/>
              </a:spcAft>
              <a:buClr>
                <a:schemeClr val="dk1"/>
              </a:buClr>
              <a:buSzPts val="2800"/>
              <a:buFont typeface="Hanken Grotesk"/>
              <a:buNone/>
              <a:defRPr sz="2800"/>
            </a:lvl5pPr>
            <a:lvl6pPr lvl="5" algn="r">
              <a:spcBef>
                <a:spcPts val="0"/>
              </a:spcBef>
              <a:spcAft>
                <a:spcPts val="0"/>
              </a:spcAft>
              <a:buClr>
                <a:schemeClr val="dk1"/>
              </a:buClr>
              <a:buSzPts val="2800"/>
              <a:buFont typeface="Hanken Grotesk"/>
              <a:buNone/>
              <a:defRPr sz="2800"/>
            </a:lvl6pPr>
            <a:lvl7pPr lvl="6" algn="r">
              <a:spcBef>
                <a:spcPts val="0"/>
              </a:spcBef>
              <a:spcAft>
                <a:spcPts val="0"/>
              </a:spcAft>
              <a:buClr>
                <a:schemeClr val="dk1"/>
              </a:buClr>
              <a:buSzPts val="2800"/>
              <a:buFont typeface="Hanken Grotesk"/>
              <a:buNone/>
              <a:defRPr sz="2800"/>
            </a:lvl7pPr>
            <a:lvl8pPr lvl="7" algn="r">
              <a:spcBef>
                <a:spcPts val="0"/>
              </a:spcBef>
              <a:spcAft>
                <a:spcPts val="0"/>
              </a:spcAft>
              <a:buClr>
                <a:schemeClr val="dk1"/>
              </a:buClr>
              <a:buSzPts val="2800"/>
              <a:buFont typeface="Hanken Grotesk"/>
              <a:buNone/>
              <a:defRPr sz="2800"/>
            </a:lvl8pPr>
            <a:lvl9pPr lvl="8" algn="r">
              <a:spcBef>
                <a:spcPts val="0"/>
              </a:spcBef>
              <a:spcAft>
                <a:spcPts val="0"/>
              </a:spcAft>
              <a:buClr>
                <a:schemeClr val="dk1"/>
              </a:buClr>
              <a:buSzPts val="2800"/>
              <a:buFont typeface="Hanken Grotesk"/>
              <a:buNone/>
              <a:defRPr sz="2800"/>
            </a:lvl9pPr>
          </a:lstStyle>
          <a:p/>
        </p:txBody>
      </p:sp>
      <p:sp>
        <p:nvSpPr>
          <p:cNvPr id="30" name="Google Shape;30;p3"/>
          <p:cNvSpPr txBox="1"/>
          <p:nvPr>
            <p:ph idx="16" type="subTitle"/>
          </p:nvPr>
        </p:nvSpPr>
        <p:spPr>
          <a:xfrm>
            <a:off x="8440475" y="1049600"/>
            <a:ext cx="703500" cy="452700"/>
          </a:xfrm>
          <a:prstGeom prst="rect">
            <a:avLst/>
          </a:prstGeom>
        </p:spPr>
        <p:txBody>
          <a:bodyPr anchorCtr="0" anchor="ctr" bIns="0" lIns="0" spcFirstLastPara="1" rIns="72000" wrap="square" tIns="0">
            <a:noAutofit/>
          </a:bodyPr>
          <a:lstStyle>
            <a:lvl1pPr lvl="0" algn="r">
              <a:spcBef>
                <a:spcPts val="0"/>
              </a:spcBef>
              <a:spcAft>
                <a:spcPts val="0"/>
              </a:spcAft>
              <a:buClr>
                <a:schemeClr val="dk1"/>
              </a:buClr>
              <a:buSzPts val="2800"/>
              <a:buFont typeface="Hanken Grotesk"/>
              <a:buNone/>
              <a:defRPr sz="2800"/>
            </a:lvl1pPr>
            <a:lvl2pPr lvl="1" algn="r">
              <a:spcBef>
                <a:spcPts val="0"/>
              </a:spcBef>
              <a:spcAft>
                <a:spcPts val="0"/>
              </a:spcAft>
              <a:buClr>
                <a:schemeClr val="dk1"/>
              </a:buClr>
              <a:buSzPts val="2800"/>
              <a:buFont typeface="Hanken Grotesk"/>
              <a:buNone/>
              <a:defRPr sz="2800"/>
            </a:lvl2pPr>
            <a:lvl3pPr lvl="2" algn="r">
              <a:spcBef>
                <a:spcPts val="0"/>
              </a:spcBef>
              <a:spcAft>
                <a:spcPts val="0"/>
              </a:spcAft>
              <a:buClr>
                <a:schemeClr val="dk1"/>
              </a:buClr>
              <a:buSzPts val="2800"/>
              <a:buFont typeface="Hanken Grotesk"/>
              <a:buNone/>
              <a:defRPr sz="2800"/>
            </a:lvl3pPr>
            <a:lvl4pPr lvl="3" algn="r">
              <a:spcBef>
                <a:spcPts val="0"/>
              </a:spcBef>
              <a:spcAft>
                <a:spcPts val="0"/>
              </a:spcAft>
              <a:buClr>
                <a:schemeClr val="dk1"/>
              </a:buClr>
              <a:buSzPts val="2800"/>
              <a:buFont typeface="Hanken Grotesk"/>
              <a:buNone/>
              <a:defRPr sz="2800"/>
            </a:lvl4pPr>
            <a:lvl5pPr lvl="4" algn="r">
              <a:spcBef>
                <a:spcPts val="0"/>
              </a:spcBef>
              <a:spcAft>
                <a:spcPts val="0"/>
              </a:spcAft>
              <a:buClr>
                <a:schemeClr val="dk1"/>
              </a:buClr>
              <a:buSzPts val="2800"/>
              <a:buFont typeface="Hanken Grotesk"/>
              <a:buNone/>
              <a:defRPr sz="2800"/>
            </a:lvl5pPr>
            <a:lvl6pPr lvl="5" algn="r">
              <a:spcBef>
                <a:spcPts val="0"/>
              </a:spcBef>
              <a:spcAft>
                <a:spcPts val="0"/>
              </a:spcAft>
              <a:buClr>
                <a:schemeClr val="dk1"/>
              </a:buClr>
              <a:buSzPts val="2800"/>
              <a:buFont typeface="Hanken Grotesk"/>
              <a:buNone/>
              <a:defRPr sz="2800"/>
            </a:lvl6pPr>
            <a:lvl7pPr lvl="6" algn="r">
              <a:spcBef>
                <a:spcPts val="0"/>
              </a:spcBef>
              <a:spcAft>
                <a:spcPts val="0"/>
              </a:spcAft>
              <a:buClr>
                <a:schemeClr val="dk1"/>
              </a:buClr>
              <a:buSzPts val="2800"/>
              <a:buFont typeface="Hanken Grotesk"/>
              <a:buNone/>
              <a:defRPr sz="2800"/>
            </a:lvl7pPr>
            <a:lvl8pPr lvl="7" algn="r">
              <a:spcBef>
                <a:spcPts val="0"/>
              </a:spcBef>
              <a:spcAft>
                <a:spcPts val="0"/>
              </a:spcAft>
              <a:buClr>
                <a:schemeClr val="dk1"/>
              </a:buClr>
              <a:buSzPts val="2800"/>
              <a:buFont typeface="Hanken Grotesk"/>
              <a:buNone/>
              <a:defRPr sz="2800"/>
            </a:lvl8pPr>
            <a:lvl9pPr lvl="8" algn="r">
              <a:spcBef>
                <a:spcPts val="0"/>
              </a:spcBef>
              <a:spcAft>
                <a:spcPts val="0"/>
              </a:spcAft>
              <a:buClr>
                <a:schemeClr val="dk1"/>
              </a:buClr>
              <a:buSzPts val="2800"/>
              <a:buFont typeface="Hanken Grotesk"/>
              <a:buNone/>
              <a:defRPr sz="2800"/>
            </a:lvl9pPr>
          </a:lstStyle>
          <a:p/>
        </p:txBody>
      </p:sp>
      <p:sp>
        <p:nvSpPr>
          <p:cNvPr id="31" name="Google Shape;31;p3"/>
          <p:cNvSpPr txBox="1"/>
          <p:nvPr>
            <p:ph idx="17" type="subTitle"/>
          </p:nvPr>
        </p:nvSpPr>
        <p:spPr>
          <a:xfrm>
            <a:off x="8440475" y="1548513"/>
            <a:ext cx="703500" cy="452700"/>
          </a:xfrm>
          <a:prstGeom prst="rect">
            <a:avLst/>
          </a:prstGeom>
        </p:spPr>
        <p:txBody>
          <a:bodyPr anchorCtr="0" anchor="ctr" bIns="0" lIns="0" spcFirstLastPara="1" rIns="72000" wrap="square" tIns="0">
            <a:noAutofit/>
          </a:bodyPr>
          <a:lstStyle>
            <a:lvl1pPr lvl="0" algn="r">
              <a:spcBef>
                <a:spcPts val="0"/>
              </a:spcBef>
              <a:spcAft>
                <a:spcPts val="0"/>
              </a:spcAft>
              <a:buClr>
                <a:schemeClr val="dk1"/>
              </a:buClr>
              <a:buSzPts val="2800"/>
              <a:buFont typeface="Hanken Grotesk"/>
              <a:buNone/>
              <a:defRPr sz="2800"/>
            </a:lvl1pPr>
            <a:lvl2pPr lvl="1" algn="r">
              <a:spcBef>
                <a:spcPts val="0"/>
              </a:spcBef>
              <a:spcAft>
                <a:spcPts val="0"/>
              </a:spcAft>
              <a:buClr>
                <a:schemeClr val="dk1"/>
              </a:buClr>
              <a:buSzPts val="2800"/>
              <a:buFont typeface="Hanken Grotesk"/>
              <a:buNone/>
              <a:defRPr sz="2800"/>
            </a:lvl2pPr>
            <a:lvl3pPr lvl="2" algn="r">
              <a:spcBef>
                <a:spcPts val="0"/>
              </a:spcBef>
              <a:spcAft>
                <a:spcPts val="0"/>
              </a:spcAft>
              <a:buClr>
                <a:schemeClr val="dk1"/>
              </a:buClr>
              <a:buSzPts val="2800"/>
              <a:buFont typeface="Hanken Grotesk"/>
              <a:buNone/>
              <a:defRPr sz="2800"/>
            </a:lvl3pPr>
            <a:lvl4pPr lvl="3" algn="r">
              <a:spcBef>
                <a:spcPts val="0"/>
              </a:spcBef>
              <a:spcAft>
                <a:spcPts val="0"/>
              </a:spcAft>
              <a:buClr>
                <a:schemeClr val="dk1"/>
              </a:buClr>
              <a:buSzPts val="2800"/>
              <a:buFont typeface="Hanken Grotesk"/>
              <a:buNone/>
              <a:defRPr sz="2800"/>
            </a:lvl4pPr>
            <a:lvl5pPr lvl="4" algn="r">
              <a:spcBef>
                <a:spcPts val="0"/>
              </a:spcBef>
              <a:spcAft>
                <a:spcPts val="0"/>
              </a:spcAft>
              <a:buClr>
                <a:schemeClr val="dk1"/>
              </a:buClr>
              <a:buSzPts val="2800"/>
              <a:buFont typeface="Hanken Grotesk"/>
              <a:buNone/>
              <a:defRPr sz="2800"/>
            </a:lvl5pPr>
            <a:lvl6pPr lvl="5" algn="r">
              <a:spcBef>
                <a:spcPts val="0"/>
              </a:spcBef>
              <a:spcAft>
                <a:spcPts val="0"/>
              </a:spcAft>
              <a:buClr>
                <a:schemeClr val="dk1"/>
              </a:buClr>
              <a:buSzPts val="2800"/>
              <a:buFont typeface="Hanken Grotesk"/>
              <a:buNone/>
              <a:defRPr sz="2800"/>
            </a:lvl6pPr>
            <a:lvl7pPr lvl="6" algn="r">
              <a:spcBef>
                <a:spcPts val="0"/>
              </a:spcBef>
              <a:spcAft>
                <a:spcPts val="0"/>
              </a:spcAft>
              <a:buClr>
                <a:schemeClr val="dk1"/>
              </a:buClr>
              <a:buSzPts val="2800"/>
              <a:buFont typeface="Hanken Grotesk"/>
              <a:buNone/>
              <a:defRPr sz="2800"/>
            </a:lvl7pPr>
            <a:lvl8pPr lvl="7" algn="r">
              <a:spcBef>
                <a:spcPts val="0"/>
              </a:spcBef>
              <a:spcAft>
                <a:spcPts val="0"/>
              </a:spcAft>
              <a:buClr>
                <a:schemeClr val="dk1"/>
              </a:buClr>
              <a:buSzPts val="2800"/>
              <a:buFont typeface="Hanken Grotesk"/>
              <a:buNone/>
              <a:defRPr sz="2800"/>
            </a:lvl8pPr>
            <a:lvl9pPr lvl="8" algn="r">
              <a:spcBef>
                <a:spcPts val="0"/>
              </a:spcBef>
              <a:spcAft>
                <a:spcPts val="0"/>
              </a:spcAft>
              <a:buClr>
                <a:schemeClr val="dk1"/>
              </a:buClr>
              <a:buSzPts val="2800"/>
              <a:buFont typeface="Hanken Grotesk"/>
              <a:buNone/>
              <a:defRPr sz="2800"/>
            </a:lvl9pPr>
          </a:lstStyle>
          <a:p/>
        </p:txBody>
      </p:sp>
      <p:sp>
        <p:nvSpPr>
          <p:cNvPr id="32" name="Google Shape;32;p3"/>
          <p:cNvSpPr txBox="1"/>
          <p:nvPr>
            <p:ph idx="18" type="subTitle"/>
          </p:nvPr>
        </p:nvSpPr>
        <p:spPr>
          <a:xfrm>
            <a:off x="8440475" y="2082663"/>
            <a:ext cx="703500" cy="452700"/>
          </a:xfrm>
          <a:prstGeom prst="rect">
            <a:avLst/>
          </a:prstGeom>
        </p:spPr>
        <p:txBody>
          <a:bodyPr anchorCtr="0" anchor="ctr" bIns="0" lIns="0" spcFirstLastPara="1" rIns="72000" wrap="square" tIns="0">
            <a:noAutofit/>
          </a:bodyPr>
          <a:lstStyle>
            <a:lvl1pPr lvl="0" algn="r">
              <a:spcBef>
                <a:spcPts val="0"/>
              </a:spcBef>
              <a:spcAft>
                <a:spcPts val="0"/>
              </a:spcAft>
              <a:buClr>
                <a:schemeClr val="dk1"/>
              </a:buClr>
              <a:buSzPts val="2800"/>
              <a:buFont typeface="Hanken Grotesk"/>
              <a:buNone/>
              <a:defRPr sz="2800"/>
            </a:lvl1pPr>
            <a:lvl2pPr lvl="1" algn="r">
              <a:spcBef>
                <a:spcPts val="0"/>
              </a:spcBef>
              <a:spcAft>
                <a:spcPts val="0"/>
              </a:spcAft>
              <a:buClr>
                <a:schemeClr val="dk1"/>
              </a:buClr>
              <a:buSzPts val="2800"/>
              <a:buFont typeface="Hanken Grotesk"/>
              <a:buNone/>
              <a:defRPr sz="2800"/>
            </a:lvl2pPr>
            <a:lvl3pPr lvl="2" algn="r">
              <a:spcBef>
                <a:spcPts val="0"/>
              </a:spcBef>
              <a:spcAft>
                <a:spcPts val="0"/>
              </a:spcAft>
              <a:buClr>
                <a:schemeClr val="dk1"/>
              </a:buClr>
              <a:buSzPts val="2800"/>
              <a:buFont typeface="Hanken Grotesk"/>
              <a:buNone/>
              <a:defRPr sz="2800"/>
            </a:lvl3pPr>
            <a:lvl4pPr lvl="3" algn="r">
              <a:spcBef>
                <a:spcPts val="0"/>
              </a:spcBef>
              <a:spcAft>
                <a:spcPts val="0"/>
              </a:spcAft>
              <a:buClr>
                <a:schemeClr val="dk1"/>
              </a:buClr>
              <a:buSzPts val="2800"/>
              <a:buFont typeface="Hanken Grotesk"/>
              <a:buNone/>
              <a:defRPr sz="2800"/>
            </a:lvl4pPr>
            <a:lvl5pPr lvl="4" algn="r">
              <a:spcBef>
                <a:spcPts val="0"/>
              </a:spcBef>
              <a:spcAft>
                <a:spcPts val="0"/>
              </a:spcAft>
              <a:buClr>
                <a:schemeClr val="dk1"/>
              </a:buClr>
              <a:buSzPts val="2800"/>
              <a:buFont typeface="Hanken Grotesk"/>
              <a:buNone/>
              <a:defRPr sz="2800"/>
            </a:lvl5pPr>
            <a:lvl6pPr lvl="5" algn="r">
              <a:spcBef>
                <a:spcPts val="0"/>
              </a:spcBef>
              <a:spcAft>
                <a:spcPts val="0"/>
              </a:spcAft>
              <a:buClr>
                <a:schemeClr val="dk1"/>
              </a:buClr>
              <a:buSzPts val="2800"/>
              <a:buFont typeface="Hanken Grotesk"/>
              <a:buNone/>
              <a:defRPr sz="2800"/>
            </a:lvl6pPr>
            <a:lvl7pPr lvl="6" algn="r">
              <a:spcBef>
                <a:spcPts val="0"/>
              </a:spcBef>
              <a:spcAft>
                <a:spcPts val="0"/>
              </a:spcAft>
              <a:buClr>
                <a:schemeClr val="dk1"/>
              </a:buClr>
              <a:buSzPts val="2800"/>
              <a:buFont typeface="Hanken Grotesk"/>
              <a:buNone/>
              <a:defRPr sz="2800"/>
            </a:lvl7pPr>
            <a:lvl8pPr lvl="7" algn="r">
              <a:spcBef>
                <a:spcPts val="0"/>
              </a:spcBef>
              <a:spcAft>
                <a:spcPts val="0"/>
              </a:spcAft>
              <a:buClr>
                <a:schemeClr val="dk1"/>
              </a:buClr>
              <a:buSzPts val="2800"/>
              <a:buFont typeface="Hanken Grotesk"/>
              <a:buNone/>
              <a:defRPr sz="2800"/>
            </a:lvl8pPr>
            <a:lvl9pPr lvl="8" algn="r">
              <a:spcBef>
                <a:spcPts val="0"/>
              </a:spcBef>
              <a:spcAft>
                <a:spcPts val="0"/>
              </a:spcAft>
              <a:buClr>
                <a:schemeClr val="dk1"/>
              </a:buClr>
              <a:buSzPts val="2800"/>
              <a:buFont typeface="Hanken Grotesk"/>
              <a:buNone/>
              <a:defRPr sz="2800"/>
            </a:lvl9pPr>
          </a:lstStyle>
          <a:p/>
        </p:txBody>
      </p:sp>
      <p:sp>
        <p:nvSpPr>
          <p:cNvPr id="33" name="Google Shape;33;p3"/>
          <p:cNvSpPr txBox="1"/>
          <p:nvPr>
            <p:ph idx="19" type="subTitle"/>
          </p:nvPr>
        </p:nvSpPr>
        <p:spPr>
          <a:xfrm>
            <a:off x="8440475" y="2593613"/>
            <a:ext cx="703500" cy="452700"/>
          </a:xfrm>
          <a:prstGeom prst="rect">
            <a:avLst/>
          </a:prstGeom>
        </p:spPr>
        <p:txBody>
          <a:bodyPr anchorCtr="0" anchor="ctr" bIns="0" lIns="0" spcFirstLastPara="1" rIns="72000" wrap="square" tIns="0">
            <a:noAutofit/>
          </a:bodyPr>
          <a:lstStyle>
            <a:lvl1pPr lvl="0" algn="r">
              <a:spcBef>
                <a:spcPts val="0"/>
              </a:spcBef>
              <a:spcAft>
                <a:spcPts val="0"/>
              </a:spcAft>
              <a:buClr>
                <a:schemeClr val="dk1"/>
              </a:buClr>
              <a:buSzPts val="2800"/>
              <a:buFont typeface="Hanken Grotesk"/>
              <a:buNone/>
              <a:defRPr sz="2800"/>
            </a:lvl1pPr>
            <a:lvl2pPr lvl="1" algn="r">
              <a:spcBef>
                <a:spcPts val="0"/>
              </a:spcBef>
              <a:spcAft>
                <a:spcPts val="0"/>
              </a:spcAft>
              <a:buClr>
                <a:schemeClr val="dk1"/>
              </a:buClr>
              <a:buSzPts val="2800"/>
              <a:buFont typeface="Hanken Grotesk"/>
              <a:buNone/>
              <a:defRPr sz="2800"/>
            </a:lvl2pPr>
            <a:lvl3pPr lvl="2" algn="r">
              <a:spcBef>
                <a:spcPts val="0"/>
              </a:spcBef>
              <a:spcAft>
                <a:spcPts val="0"/>
              </a:spcAft>
              <a:buClr>
                <a:schemeClr val="dk1"/>
              </a:buClr>
              <a:buSzPts val="2800"/>
              <a:buFont typeface="Hanken Grotesk"/>
              <a:buNone/>
              <a:defRPr sz="2800"/>
            </a:lvl3pPr>
            <a:lvl4pPr lvl="3" algn="r">
              <a:spcBef>
                <a:spcPts val="0"/>
              </a:spcBef>
              <a:spcAft>
                <a:spcPts val="0"/>
              </a:spcAft>
              <a:buClr>
                <a:schemeClr val="dk1"/>
              </a:buClr>
              <a:buSzPts val="2800"/>
              <a:buFont typeface="Hanken Grotesk"/>
              <a:buNone/>
              <a:defRPr sz="2800"/>
            </a:lvl4pPr>
            <a:lvl5pPr lvl="4" algn="r">
              <a:spcBef>
                <a:spcPts val="0"/>
              </a:spcBef>
              <a:spcAft>
                <a:spcPts val="0"/>
              </a:spcAft>
              <a:buClr>
                <a:schemeClr val="dk1"/>
              </a:buClr>
              <a:buSzPts val="2800"/>
              <a:buFont typeface="Hanken Grotesk"/>
              <a:buNone/>
              <a:defRPr sz="2800"/>
            </a:lvl5pPr>
            <a:lvl6pPr lvl="5" algn="r">
              <a:spcBef>
                <a:spcPts val="0"/>
              </a:spcBef>
              <a:spcAft>
                <a:spcPts val="0"/>
              </a:spcAft>
              <a:buClr>
                <a:schemeClr val="dk1"/>
              </a:buClr>
              <a:buSzPts val="2800"/>
              <a:buFont typeface="Hanken Grotesk"/>
              <a:buNone/>
              <a:defRPr sz="2800"/>
            </a:lvl6pPr>
            <a:lvl7pPr lvl="6" algn="r">
              <a:spcBef>
                <a:spcPts val="0"/>
              </a:spcBef>
              <a:spcAft>
                <a:spcPts val="0"/>
              </a:spcAft>
              <a:buClr>
                <a:schemeClr val="dk1"/>
              </a:buClr>
              <a:buSzPts val="2800"/>
              <a:buFont typeface="Hanken Grotesk"/>
              <a:buNone/>
              <a:defRPr sz="2800"/>
            </a:lvl7pPr>
            <a:lvl8pPr lvl="7" algn="r">
              <a:spcBef>
                <a:spcPts val="0"/>
              </a:spcBef>
              <a:spcAft>
                <a:spcPts val="0"/>
              </a:spcAft>
              <a:buClr>
                <a:schemeClr val="dk1"/>
              </a:buClr>
              <a:buSzPts val="2800"/>
              <a:buFont typeface="Hanken Grotesk"/>
              <a:buNone/>
              <a:defRPr sz="2800"/>
            </a:lvl8pPr>
            <a:lvl9pPr lvl="8" algn="r">
              <a:spcBef>
                <a:spcPts val="0"/>
              </a:spcBef>
              <a:spcAft>
                <a:spcPts val="0"/>
              </a:spcAft>
              <a:buClr>
                <a:schemeClr val="dk1"/>
              </a:buClr>
              <a:buSzPts val="2800"/>
              <a:buFont typeface="Hanken Grotesk"/>
              <a:buNone/>
              <a:defRPr sz="2800"/>
            </a:lvl9pPr>
          </a:lstStyle>
          <a:p/>
        </p:txBody>
      </p:sp>
      <p:sp>
        <p:nvSpPr>
          <p:cNvPr id="34" name="Google Shape;34;p3"/>
          <p:cNvSpPr txBox="1"/>
          <p:nvPr>
            <p:ph idx="20" type="subTitle"/>
          </p:nvPr>
        </p:nvSpPr>
        <p:spPr>
          <a:xfrm>
            <a:off x="8440475" y="3108413"/>
            <a:ext cx="703500" cy="452700"/>
          </a:xfrm>
          <a:prstGeom prst="rect">
            <a:avLst/>
          </a:prstGeom>
        </p:spPr>
        <p:txBody>
          <a:bodyPr anchorCtr="0" anchor="ctr" bIns="0" lIns="0" spcFirstLastPara="1" rIns="72000" wrap="square" tIns="0">
            <a:noAutofit/>
          </a:bodyPr>
          <a:lstStyle>
            <a:lvl1pPr lvl="0" algn="r">
              <a:spcBef>
                <a:spcPts val="0"/>
              </a:spcBef>
              <a:spcAft>
                <a:spcPts val="0"/>
              </a:spcAft>
              <a:buClr>
                <a:schemeClr val="dk1"/>
              </a:buClr>
              <a:buSzPts val="2800"/>
              <a:buFont typeface="Hanken Grotesk"/>
              <a:buNone/>
              <a:defRPr sz="2800"/>
            </a:lvl1pPr>
            <a:lvl2pPr lvl="1" algn="r">
              <a:spcBef>
                <a:spcPts val="0"/>
              </a:spcBef>
              <a:spcAft>
                <a:spcPts val="0"/>
              </a:spcAft>
              <a:buClr>
                <a:schemeClr val="dk1"/>
              </a:buClr>
              <a:buSzPts val="2800"/>
              <a:buFont typeface="Hanken Grotesk"/>
              <a:buNone/>
              <a:defRPr sz="2800"/>
            </a:lvl2pPr>
            <a:lvl3pPr lvl="2" algn="r">
              <a:spcBef>
                <a:spcPts val="0"/>
              </a:spcBef>
              <a:spcAft>
                <a:spcPts val="0"/>
              </a:spcAft>
              <a:buClr>
                <a:schemeClr val="dk1"/>
              </a:buClr>
              <a:buSzPts val="2800"/>
              <a:buFont typeface="Hanken Grotesk"/>
              <a:buNone/>
              <a:defRPr sz="2800"/>
            </a:lvl3pPr>
            <a:lvl4pPr lvl="3" algn="r">
              <a:spcBef>
                <a:spcPts val="0"/>
              </a:spcBef>
              <a:spcAft>
                <a:spcPts val="0"/>
              </a:spcAft>
              <a:buClr>
                <a:schemeClr val="dk1"/>
              </a:buClr>
              <a:buSzPts val="2800"/>
              <a:buFont typeface="Hanken Grotesk"/>
              <a:buNone/>
              <a:defRPr sz="2800"/>
            </a:lvl4pPr>
            <a:lvl5pPr lvl="4" algn="r">
              <a:spcBef>
                <a:spcPts val="0"/>
              </a:spcBef>
              <a:spcAft>
                <a:spcPts val="0"/>
              </a:spcAft>
              <a:buClr>
                <a:schemeClr val="dk1"/>
              </a:buClr>
              <a:buSzPts val="2800"/>
              <a:buFont typeface="Hanken Grotesk"/>
              <a:buNone/>
              <a:defRPr sz="2800"/>
            </a:lvl5pPr>
            <a:lvl6pPr lvl="5" algn="r">
              <a:spcBef>
                <a:spcPts val="0"/>
              </a:spcBef>
              <a:spcAft>
                <a:spcPts val="0"/>
              </a:spcAft>
              <a:buClr>
                <a:schemeClr val="dk1"/>
              </a:buClr>
              <a:buSzPts val="2800"/>
              <a:buFont typeface="Hanken Grotesk"/>
              <a:buNone/>
              <a:defRPr sz="2800"/>
            </a:lvl6pPr>
            <a:lvl7pPr lvl="6" algn="r">
              <a:spcBef>
                <a:spcPts val="0"/>
              </a:spcBef>
              <a:spcAft>
                <a:spcPts val="0"/>
              </a:spcAft>
              <a:buClr>
                <a:schemeClr val="dk1"/>
              </a:buClr>
              <a:buSzPts val="2800"/>
              <a:buFont typeface="Hanken Grotesk"/>
              <a:buNone/>
              <a:defRPr sz="2800"/>
            </a:lvl7pPr>
            <a:lvl8pPr lvl="7" algn="r">
              <a:spcBef>
                <a:spcPts val="0"/>
              </a:spcBef>
              <a:spcAft>
                <a:spcPts val="0"/>
              </a:spcAft>
              <a:buClr>
                <a:schemeClr val="dk1"/>
              </a:buClr>
              <a:buSzPts val="2800"/>
              <a:buFont typeface="Hanken Grotesk"/>
              <a:buNone/>
              <a:defRPr sz="2800"/>
            </a:lvl8pPr>
            <a:lvl9pPr lvl="8" algn="r">
              <a:spcBef>
                <a:spcPts val="0"/>
              </a:spcBef>
              <a:spcAft>
                <a:spcPts val="0"/>
              </a:spcAft>
              <a:buClr>
                <a:schemeClr val="dk1"/>
              </a:buClr>
              <a:buSzPts val="2800"/>
              <a:buFont typeface="Hanken Grotesk"/>
              <a:buNone/>
              <a:defRPr sz="2800"/>
            </a:lvl9pPr>
          </a:lstStyle>
          <a:p/>
        </p:txBody>
      </p:sp>
      <p:sp>
        <p:nvSpPr>
          <p:cNvPr id="35" name="Google Shape;35;p3"/>
          <p:cNvSpPr txBox="1"/>
          <p:nvPr>
            <p:ph idx="21" type="subTitle"/>
          </p:nvPr>
        </p:nvSpPr>
        <p:spPr>
          <a:xfrm>
            <a:off x="8440475" y="3623125"/>
            <a:ext cx="703500" cy="452700"/>
          </a:xfrm>
          <a:prstGeom prst="rect">
            <a:avLst/>
          </a:prstGeom>
        </p:spPr>
        <p:txBody>
          <a:bodyPr anchorCtr="0" anchor="ctr" bIns="0" lIns="0" spcFirstLastPara="1" rIns="72000" wrap="square" tIns="0">
            <a:noAutofit/>
          </a:bodyPr>
          <a:lstStyle>
            <a:lvl1pPr lvl="0" algn="r">
              <a:spcBef>
                <a:spcPts val="0"/>
              </a:spcBef>
              <a:spcAft>
                <a:spcPts val="0"/>
              </a:spcAft>
              <a:buClr>
                <a:schemeClr val="dk1"/>
              </a:buClr>
              <a:buSzPts val="2800"/>
              <a:buFont typeface="Hanken Grotesk"/>
              <a:buNone/>
              <a:defRPr sz="2800"/>
            </a:lvl1pPr>
            <a:lvl2pPr lvl="1" algn="r">
              <a:spcBef>
                <a:spcPts val="0"/>
              </a:spcBef>
              <a:spcAft>
                <a:spcPts val="0"/>
              </a:spcAft>
              <a:buClr>
                <a:schemeClr val="dk1"/>
              </a:buClr>
              <a:buSzPts val="2800"/>
              <a:buFont typeface="Hanken Grotesk"/>
              <a:buNone/>
              <a:defRPr sz="2800"/>
            </a:lvl2pPr>
            <a:lvl3pPr lvl="2" algn="r">
              <a:spcBef>
                <a:spcPts val="0"/>
              </a:spcBef>
              <a:spcAft>
                <a:spcPts val="0"/>
              </a:spcAft>
              <a:buClr>
                <a:schemeClr val="dk1"/>
              </a:buClr>
              <a:buSzPts val="2800"/>
              <a:buFont typeface="Hanken Grotesk"/>
              <a:buNone/>
              <a:defRPr sz="2800"/>
            </a:lvl3pPr>
            <a:lvl4pPr lvl="3" algn="r">
              <a:spcBef>
                <a:spcPts val="0"/>
              </a:spcBef>
              <a:spcAft>
                <a:spcPts val="0"/>
              </a:spcAft>
              <a:buClr>
                <a:schemeClr val="dk1"/>
              </a:buClr>
              <a:buSzPts val="2800"/>
              <a:buFont typeface="Hanken Grotesk"/>
              <a:buNone/>
              <a:defRPr sz="2800"/>
            </a:lvl4pPr>
            <a:lvl5pPr lvl="4" algn="r">
              <a:spcBef>
                <a:spcPts val="0"/>
              </a:spcBef>
              <a:spcAft>
                <a:spcPts val="0"/>
              </a:spcAft>
              <a:buClr>
                <a:schemeClr val="dk1"/>
              </a:buClr>
              <a:buSzPts val="2800"/>
              <a:buFont typeface="Hanken Grotesk"/>
              <a:buNone/>
              <a:defRPr sz="2800"/>
            </a:lvl5pPr>
            <a:lvl6pPr lvl="5" algn="r">
              <a:spcBef>
                <a:spcPts val="0"/>
              </a:spcBef>
              <a:spcAft>
                <a:spcPts val="0"/>
              </a:spcAft>
              <a:buClr>
                <a:schemeClr val="dk1"/>
              </a:buClr>
              <a:buSzPts val="2800"/>
              <a:buFont typeface="Hanken Grotesk"/>
              <a:buNone/>
              <a:defRPr sz="2800"/>
            </a:lvl6pPr>
            <a:lvl7pPr lvl="6" algn="r">
              <a:spcBef>
                <a:spcPts val="0"/>
              </a:spcBef>
              <a:spcAft>
                <a:spcPts val="0"/>
              </a:spcAft>
              <a:buClr>
                <a:schemeClr val="dk1"/>
              </a:buClr>
              <a:buSzPts val="2800"/>
              <a:buFont typeface="Hanken Grotesk"/>
              <a:buNone/>
              <a:defRPr sz="2800"/>
            </a:lvl7pPr>
            <a:lvl8pPr lvl="7" algn="r">
              <a:spcBef>
                <a:spcPts val="0"/>
              </a:spcBef>
              <a:spcAft>
                <a:spcPts val="0"/>
              </a:spcAft>
              <a:buClr>
                <a:schemeClr val="dk1"/>
              </a:buClr>
              <a:buSzPts val="2800"/>
              <a:buFont typeface="Hanken Grotesk"/>
              <a:buNone/>
              <a:defRPr sz="2800"/>
            </a:lvl8pPr>
            <a:lvl9pPr lvl="8" algn="r">
              <a:spcBef>
                <a:spcPts val="0"/>
              </a:spcBef>
              <a:spcAft>
                <a:spcPts val="0"/>
              </a:spcAft>
              <a:buClr>
                <a:schemeClr val="dk1"/>
              </a:buClr>
              <a:buSzPts val="2800"/>
              <a:buFont typeface="Hanken Grotesk"/>
              <a:buNone/>
              <a:defRPr sz="2800"/>
            </a:lvl9pPr>
          </a:lstStyle>
          <a:p/>
        </p:txBody>
      </p:sp>
      <p:sp>
        <p:nvSpPr>
          <p:cNvPr id="36" name="Google Shape;36;p3"/>
          <p:cNvSpPr txBox="1"/>
          <p:nvPr>
            <p:ph idx="22" type="subTitle"/>
          </p:nvPr>
        </p:nvSpPr>
        <p:spPr>
          <a:xfrm>
            <a:off x="8440475" y="4140788"/>
            <a:ext cx="703500" cy="452700"/>
          </a:xfrm>
          <a:prstGeom prst="rect">
            <a:avLst/>
          </a:prstGeom>
        </p:spPr>
        <p:txBody>
          <a:bodyPr anchorCtr="0" anchor="ctr" bIns="0" lIns="0" spcFirstLastPara="1" rIns="72000" wrap="square" tIns="0">
            <a:noAutofit/>
          </a:bodyPr>
          <a:lstStyle>
            <a:lvl1pPr lvl="0" algn="r">
              <a:spcBef>
                <a:spcPts val="0"/>
              </a:spcBef>
              <a:spcAft>
                <a:spcPts val="0"/>
              </a:spcAft>
              <a:buClr>
                <a:schemeClr val="dk1"/>
              </a:buClr>
              <a:buSzPts val="2800"/>
              <a:buFont typeface="Hanken Grotesk"/>
              <a:buNone/>
              <a:defRPr sz="2800"/>
            </a:lvl1pPr>
            <a:lvl2pPr lvl="1" algn="r">
              <a:spcBef>
                <a:spcPts val="0"/>
              </a:spcBef>
              <a:spcAft>
                <a:spcPts val="0"/>
              </a:spcAft>
              <a:buClr>
                <a:schemeClr val="dk1"/>
              </a:buClr>
              <a:buSzPts val="2800"/>
              <a:buFont typeface="Hanken Grotesk"/>
              <a:buNone/>
              <a:defRPr sz="2800"/>
            </a:lvl2pPr>
            <a:lvl3pPr lvl="2" algn="r">
              <a:spcBef>
                <a:spcPts val="0"/>
              </a:spcBef>
              <a:spcAft>
                <a:spcPts val="0"/>
              </a:spcAft>
              <a:buClr>
                <a:schemeClr val="dk1"/>
              </a:buClr>
              <a:buSzPts val="2800"/>
              <a:buFont typeface="Hanken Grotesk"/>
              <a:buNone/>
              <a:defRPr sz="2800"/>
            </a:lvl3pPr>
            <a:lvl4pPr lvl="3" algn="r">
              <a:spcBef>
                <a:spcPts val="0"/>
              </a:spcBef>
              <a:spcAft>
                <a:spcPts val="0"/>
              </a:spcAft>
              <a:buClr>
                <a:schemeClr val="dk1"/>
              </a:buClr>
              <a:buSzPts val="2800"/>
              <a:buFont typeface="Hanken Grotesk"/>
              <a:buNone/>
              <a:defRPr sz="2800"/>
            </a:lvl4pPr>
            <a:lvl5pPr lvl="4" algn="r">
              <a:spcBef>
                <a:spcPts val="0"/>
              </a:spcBef>
              <a:spcAft>
                <a:spcPts val="0"/>
              </a:spcAft>
              <a:buClr>
                <a:schemeClr val="dk1"/>
              </a:buClr>
              <a:buSzPts val="2800"/>
              <a:buFont typeface="Hanken Grotesk"/>
              <a:buNone/>
              <a:defRPr sz="2800"/>
            </a:lvl5pPr>
            <a:lvl6pPr lvl="5" algn="r">
              <a:spcBef>
                <a:spcPts val="0"/>
              </a:spcBef>
              <a:spcAft>
                <a:spcPts val="0"/>
              </a:spcAft>
              <a:buClr>
                <a:schemeClr val="dk1"/>
              </a:buClr>
              <a:buSzPts val="2800"/>
              <a:buFont typeface="Hanken Grotesk"/>
              <a:buNone/>
              <a:defRPr sz="2800"/>
            </a:lvl6pPr>
            <a:lvl7pPr lvl="6" algn="r">
              <a:spcBef>
                <a:spcPts val="0"/>
              </a:spcBef>
              <a:spcAft>
                <a:spcPts val="0"/>
              </a:spcAft>
              <a:buClr>
                <a:schemeClr val="dk1"/>
              </a:buClr>
              <a:buSzPts val="2800"/>
              <a:buFont typeface="Hanken Grotesk"/>
              <a:buNone/>
              <a:defRPr sz="2800"/>
            </a:lvl7pPr>
            <a:lvl8pPr lvl="7" algn="r">
              <a:spcBef>
                <a:spcPts val="0"/>
              </a:spcBef>
              <a:spcAft>
                <a:spcPts val="0"/>
              </a:spcAft>
              <a:buClr>
                <a:schemeClr val="dk1"/>
              </a:buClr>
              <a:buSzPts val="2800"/>
              <a:buFont typeface="Hanken Grotesk"/>
              <a:buNone/>
              <a:defRPr sz="2800"/>
            </a:lvl8pPr>
            <a:lvl9pPr lvl="8" algn="r">
              <a:spcBef>
                <a:spcPts val="0"/>
              </a:spcBef>
              <a:spcAft>
                <a:spcPts val="0"/>
              </a:spcAft>
              <a:buClr>
                <a:schemeClr val="dk1"/>
              </a:buClr>
              <a:buSzPts val="2800"/>
              <a:buFont typeface="Hanken Grotesk"/>
              <a:buNone/>
              <a:defRPr sz="2800"/>
            </a:lvl9pPr>
          </a:lstStyle>
          <a:p/>
        </p:txBody>
      </p:sp>
      <p:sp>
        <p:nvSpPr>
          <p:cNvPr id="37" name="Google Shape;37;p3"/>
          <p:cNvSpPr txBox="1"/>
          <p:nvPr>
            <p:ph idx="23" type="subTitle"/>
          </p:nvPr>
        </p:nvSpPr>
        <p:spPr>
          <a:xfrm>
            <a:off x="8440475" y="4655500"/>
            <a:ext cx="703500" cy="452700"/>
          </a:xfrm>
          <a:prstGeom prst="rect">
            <a:avLst/>
          </a:prstGeom>
        </p:spPr>
        <p:txBody>
          <a:bodyPr anchorCtr="0" anchor="ctr" bIns="0" lIns="0" spcFirstLastPara="1" rIns="72000" wrap="square" tIns="0">
            <a:noAutofit/>
          </a:bodyPr>
          <a:lstStyle>
            <a:lvl1pPr lvl="0" algn="r">
              <a:spcBef>
                <a:spcPts val="0"/>
              </a:spcBef>
              <a:spcAft>
                <a:spcPts val="0"/>
              </a:spcAft>
              <a:buClr>
                <a:schemeClr val="dk1"/>
              </a:buClr>
              <a:buSzPts val="2800"/>
              <a:buFont typeface="Hanken Grotesk"/>
              <a:buNone/>
              <a:defRPr sz="2800"/>
            </a:lvl1pPr>
            <a:lvl2pPr lvl="1" algn="r">
              <a:spcBef>
                <a:spcPts val="0"/>
              </a:spcBef>
              <a:spcAft>
                <a:spcPts val="0"/>
              </a:spcAft>
              <a:buClr>
                <a:schemeClr val="dk1"/>
              </a:buClr>
              <a:buSzPts val="2800"/>
              <a:buFont typeface="Hanken Grotesk"/>
              <a:buNone/>
              <a:defRPr sz="2800"/>
            </a:lvl2pPr>
            <a:lvl3pPr lvl="2" algn="r">
              <a:spcBef>
                <a:spcPts val="0"/>
              </a:spcBef>
              <a:spcAft>
                <a:spcPts val="0"/>
              </a:spcAft>
              <a:buClr>
                <a:schemeClr val="dk1"/>
              </a:buClr>
              <a:buSzPts val="2800"/>
              <a:buFont typeface="Hanken Grotesk"/>
              <a:buNone/>
              <a:defRPr sz="2800"/>
            </a:lvl3pPr>
            <a:lvl4pPr lvl="3" algn="r">
              <a:spcBef>
                <a:spcPts val="0"/>
              </a:spcBef>
              <a:spcAft>
                <a:spcPts val="0"/>
              </a:spcAft>
              <a:buClr>
                <a:schemeClr val="dk1"/>
              </a:buClr>
              <a:buSzPts val="2800"/>
              <a:buFont typeface="Hanken Grotesk"/>
              <a:buNone/>
              <a:defRPr sz="2800"/>
            </a:lvl4pPr>
            <a:lvl5pPr lvl="4" algn="r">
              <a:spcBef>
                <a:spcPts val="0"/>
              </a:spcBef>
              <a:spcAft>
                <a:spcPts val="0"/>
              </a:spcAft>
              <a:buClr>
                <a:schemeClr val="dk1"/>
              </a:buClr>
              <a:buSzPts val="2800"/>
              <a:buFont typeface="Hanken Grotesk"/>
              <a:buNone/>
              <a:defRPr sz="2800"/>
            </a:lvl5pPr>
            <a:lvl6pPr lvl="5" algn="r">
              <a:spcBef>
                <a:spcPts val="0"/>
              </a:spcBef>
              <a:spcAft>
                <a:spcPts val="0"/>
              </a:spcAft>
              <a:buClr>
                <a:schemeClr val="dk1"/>
              </a:buClr>
              <a:buSzPts val="2800"/>
              <a:buFont typeface="Hanken Grotesk"/>
              <a:buNone/>
              <a:defRPr sz="2800"/>
            </a:lvl6pPr>
            <a:lvl7pPr lvl="6" algn="r">
              <a:spcBef>
                <a:spcPts val="0"/>
              </a:spcBef>
              <a:spcAft>
                <a:spcPts val="0"/>
              </a:spcAft>
              <a:buClr>
                <a:schemeClr val="dk1"/>
              </a:buClr>
              <a:buSzPts val="2800"/>
              <a:buFont typeface="Hanken Grotesk"/>
              <a:buNone/>
              <a:defRPr sz="2800"/>
            </a:lvl7pPr>
            <a:lvl8pPr lvl="7" algn="r">
              <a:spcBef>
                <a:spcPts val="0"/>
              </a:spcBef>
              <a:spcAft>
                <a:spcPts val="0"/>
              </a:spcAft>
              <a:buClr>
                <a:schemeClr val="dk1"/>
              </a:buClr>
              <a:buSzPts val="2800"/>
              <a:buFont typeface="Hanken Grotesk"/>
              <a:buNone/>
              <a:defRPr sz="2800"/>
            </a:lvl8pPr>
            <a:lvl9pPr lvl="8" algn="r">
              <a:spcBef>
                <a:spcPts val="0"/>
              </a:spcBef>
              <a:spcAft>
                <a:spcPts val="0"/>
              </a:spcAft>
              <a:buClr>
                <a:schemeClr val="dk1"/>
              </a:buClr>
              <a:buSzPts val="2800"/>
              <a:buFont typeface="Hanken Grotesk"/>
              <a:buNone/>
              <a:defRPr sz="2800"/>
            </a:lvl9pPr>
          </a:lstStyle>
          <a:p/>
        </p:txBody>
      </p:sp>
      <p:sp>
        <p:nvSpPr>
          <p:cNvPr id="38" name="Google Shape;38;p3"/>
          <p:cNvSpPr txBox="1"/>
          <p:nvPr>
            <p:ph type="title"/>
          </p:nvPr>
        </p:nvSpPr>
        <p:spPr>
          <a:xfrm>
            <a:off x="594025" y="184702"/>
            <a:ext cx="3696300" cy="153900"/>
          </a:xfrm>
          <a:prstGeom prst="rect">
            <a:avLst/>
          </a:prstGeom>
        </p:spPr>
        <p:txBody>
          <a:bodyPr anchorCtr="0" anchor="ctr" bIns="0" lIns="0" spcFirstLastPara="1" rIns="0" wrap="square" tIns="0">
            <a:normAutofit/>
          </a:bodyPr>
          <a:lstStyle>
            <a:lvl1pPr lvl="0">
              <a:spcBef>
                <a:spcPts val="0"/>
              </a:spcBef>
              <a:spcAft>
                <a:spcPts val="0"/>
              </a:spcAft>
              <a:buSzPts val="1000"/>
              <a:buFont typeface="Hanken Grotesk"/>
              <a:buNone/>
              <a:defRPr b="1" sz="1000">
                <a:latin typeface="Hanken Grotesk"/>
                <a:ea typeface="Hanken Grotesk"/>
                <a:cs typeface="Hanken Grotesk"/>
                <a:sym typeface="Hanken Grotesk"/>
              </a:defRPr>
            </a:lvl1pPr>
            <a:lvl2pPr lvl="1">
              <a:spcBef>
                <a:spcPts val="0"/>
              </a:spcBef>
              <a:spcAft>
                <a:spcPts val="0"/>
              </a:spcAft>
              <a:buSzPts val="1000"/>
              <a:buFont typeface="Hanken Grotesk"/>
              <a:buNone/>
              <a:defRPr b="1" sz="1000">
                <a:latin typeface="Hanken Grotesk"/>
                <a:ea typeface="Hanken Grotesk"/>
                <a:cs typeface="Hanken Grotesk"/>
                <a:sym typeface="Hanken Grotesk"/>
              </a:defRPr>
            </a:lvl2pPr>
            <a:lvl3pPr lvl="2">
              <a:spcBef>
                <a:spcPts val="0"/>
              </a:spcBef>
              <a:spcAft>
                <a:spcPts val="0"/>
              </a:spcAft>
              <a:buSzPts val="1000"/>
              <a:buFont typeface="Hanken Grotesk"/>
              <a:buNone/>
              <a:defRPr b="1" sz="1000">
                <a:latin typeface="Hanken Grotesk"/>
                <a:ea typeface="Hanken Grotesk"/>
                <a:cs typeface="Hanken Grotesk"/>
                <a:sym typeface="Hanken Grotesk"/>
              </a:defRPr>
            </a:lvl3pPr>
            <a:lvl4pPr lvl="3">
              <a:spcBef>
                <a:spcPts val="0"/>
              </a:spcBef>
              <a:spcAft>
                <a:spcPts val="0"/>
              </a:spcAft>
              <a:buSzPts val="1000"/>
              <a:buFont typeface="Hanken Grotesk"/>
              <a:buNone/>
              <a:defRPr b="1" sz="1000">
                <a:latin typeface="Hanken Grotesk"/>
                <a:ea typeface="Hanken Grotesk"/>
                <a:cs typeface="Hanken Grotesk"/>
                <a:sym typeface="Hanken Grotesk"/>
              </a:defRPr>
            </a:lvl4pPr>
            <a:lvl5pPr lvl="4">
              <a:spcBef>
                <a:spcPts val="0"/>
              </a:spcBef>
              <a:spcAft>
                <a:spcPts val="0"/>
              </a:spcAft>
              <a:buSzPts val="1000"/>
              <a:buFont typeface="Hanken Grotesk"/>
              <a:buNone/>
              <a:defRPr b="1" sz="1000">
                <a:latin typeface="Hanken Grotesk"/>
                <a:ea typeface="Hanken Grotesk"/>
                <a:cs typeface="Hanken Grotesk"/>
                <a:sym typeface="Hanken Grotesk"/>
              </a:defRPr>
            </a:lvl5pPr>
            <a:lvl6pPr lvl="5">
              <a:spcBef>
                <a:spcPts val="0"/>
              </a:spcBef>
              <a:spcAft>
                <a:spcPts val="0"/>
              </a:spcAft>
              <a:buSzPts val="1000"/>
              <a:buFont typeface="Hanken Grotesk"/>
              <a:buNone/>
              <a:defRPr b="1" sz="1000">
                <a:latin typeface="Hanken Grotesk"/>
                <a:ea typeface="Hanken Grotesk"/>
                <a:cs typeface="Hanken Grotesk"/>
                <a:sym typeface="Hanken Grotesk"/>
              </a:defRPr>
            </a:lvl6pPr>
            <a:lvl7pPr lvl="6">
              <a:spcBef>
                <a:spcPts val="0"/>
              </a:spcBef>
              <a:spcAft>
                <a:spcPts val="0"/>
              </a:spcAft>
              <a:buSzPts val="1000"/>
              <a:buFont typeface="Hanken Grotesk"/>
              <a:buNone/>
              <a:defRPr b="1" sz="1000">
                <a:latin typeface="Hanken Grotesk"/>
                <a:ea typeface="Hanken Grotesk"/>
                <a:cs typeface="Hanken Grotesk"/>
                <a:sym typeface="Hanken Grotesk"/>
              </a:defRPr>
            </a:lvl7pPr>
            <a:lvl8pPr lvl="7">
              <a:spcBef>
                <a:spcPts val="0"/>
              </a:spcBef>
              <a:spcAft>
                <a:spcPts val="0"/>
              </a:spcAft>
              <a:buSzPts val="1000"/>
              <a:buFont typeface="Hanken Grotesk"/>
              <a:buNone/>
              <a:defRPr b="1" sz="1000">
                <a:latin typeface="Hanken Grotesk"/>
                <a:ea typeface="Hanken Grotesk"/>
                <a:cs typeface="Hanken Grotesk"/>
                <a:sym typeface="Hanken Grotesk"/>
              </a:defRPr>
            </a:lvl8pPr>
            <a:lvl9pPr lvl="8">
              <a:spcBef>
                <a:spcPts val="0"/>
              </a:spcBef>
              <a:spcAft>
                <a:spcPts val="0"/>
              </a:spcAft>
              <a:buSzPts val="1000"/>
              <a:buFont typeface="Hanken Grotesk"/>
              <a:buNone/>
              <a:defRPr b="1" sz="1000">
                <a:latin typeface="Hanken Grotesk"/>
                <a:ea typeface="Hanken Grotesk"/>
                <a:cs typeface="Hanken Grotesk"/>
                <a:sym typeface="Hanken Grotesk"/>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and folder background 2">
  <p:cSld name="CUSTOM_1_1_1_1">
    <p:spTree>
      <p:nvGrpSpPr>
        <p:cNvPr id="424" name="Shape 424"/>
        <p:cNvGrpSpPr/>
        <p:nvPr/>
      </p:nvGrpSpPr>
      <p:grpSpPr>
        <a:xfrm>
          <a:off x="0" y="0"/>
          <a:ext cx="0" cy="0"/>
          <a:chOff x="0" y="0"/>
          <a:chExt cx="0" cy="0"/>
        </a:xfrm>
      </p:grpSpPr>
      <p:sp>
        <p:nvSpPr>
          <p:cNvPr id="425" name="Google Shape;425;p21"/>
          <p:cNvSpPr/>
          <p:nvPr/>
        </p:nvSpPr>
        <p:spPr>
          <a:xfrm>
            <a:off x="-2450" y="486600"/>
            <a:ext cx="9144000" cy="4656900"/>
          </a:xfrm>
          <a:prstGeom prst="roundRect">
            <a:avLst>
              <a:gd fmla="val 0" name="adj"/>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lang="en">
                <a:solidFill>
                  <a:schemeClr val="dk1"/>
                </a:solidFill>
                <a:latin typeface="Hanken Grotesk"/>
                <a:ea typeface="Hanken Grotesk"/>
                <a:cs typeface="Hanken Grotesk"/>
                <a:sym typeface="Hanken Grotesk"/>
              </a:rPr>
              <a:t> </a:t>
            </a:r>
            <a:endParaRPr>
              <a:solidFill>
                <a:schemeClr val="dk1"/>
              </a:solidFill>
              <a:latin typeface="Hanken Grotesk"/>
              <a:ea typeface="Hanken Grotesk"/>
              <a:cs typeface="Hanken Grotesk"/>
              <a:sym typeface="Hanken Grotesk"/>
            </a:endParaRPr>
          </a:p>
        </p:txBody>
      </p:sp>
      <p:sp>
        <p:nvSpPr>
          <p:cNvPr id="426" name="Google Shape;426;p21"/>
          <p:cNvSpPr txBox="1"/>
          <p:nvPr>
            <p:ph idx="1" type="subTitle"/>
          </p:nvPr>
        </p:nvSpPr>
        <p:spPr>
          <a:xfrm>
            <a:off x="1314600" y="131800"/>
            <a:ext cx="14400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None/>
              <a:defRPr sz="1200"/>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sp>
        <p:nvSpPr>
          <p:cNvPr id="427" name="Google Shape;427;p21"/>
          <p:cNvSpPr txBox="1"/>
          <p:nvPr>
            <p:ph idx="2" type="subTitle"/>
          </p:nvPr>
        </p:nvSpPr>
        <p:spPr>
          <a:xfrm>
            <a:off x="2783538" y="131800"/>
            <a:ext cx="14400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None/>
              <a:defRPr sz="1200"/>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sp>
        <p:nvSpPr>
          <p:cNvPr id="428" name="Google Shape;428;p21"/>
          <p:cNvSpPr txBox="1"/>
          <p:nvPr>
            <p:ph idx="3" type="subTitle"/>
          </p:nvPr>
        </p:nvSpPr>
        <p:spPr>
          <a:xfrm>
            <a:off x="4228850" y="131800"/>
            <a:ext cx="14400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None/>
              <a:defRPr sz="1200"/>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sp>
        <p:nvSpPr>
          <p:cNvPr id="429" name="Google Shape;429;p21"/>
          <p:cNvSpPr txBox="1"/>
          <p:nvPr>
            <p:ph type="title"/>
          </p:nvPr>
        </p:nvSpPr>
        <p:spPr>
          <a:xfrm>
            <a:off x="5723951" y="131799"/>
            <a:ext cx="14403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Font typeface="Hanken Grotesk"/>
              <a:buNone/>
              <a:defRPr sz="1200">
                <a:latin typeface="Hanken Grotesk"/>
                <a:ea typeface="Hanken Grotesk"/>
                <a:cs typeface="Hanken Grotesk"/>
                <a:sym typeface="Hanken Grotesk"/>
              </a:defRPr>
            </a:lvl1pPr>
            <a:lvl2pPr lvl="1" algn="ctr">
              <a:spcBef>
                <a:spcPts val="0"/>
              </a:spcBef>
              <a:spcAft>
                <a:spcPts val="0"/>
              </a:spcAft>
              <a:buSzPts val="1200"/>
              <a:buFont typeface="Hanken Grotesk"/>
              <a:buNone/>
              <a:defRPr sz="1200">
                <a:latin typeface="Hanken Grotesk"/>
                <a:ea typeface="Hanken Grotesk"/>
                <a:cs typeface="Hanken Grotesk"/>
                <a:sym typeface="Hanken Grotesk"/>
              </a:defRPr>
            </a:lvl2pPr>
            <a:lvl3pPr lvl="2" algn="ctr">
              <a:spcBef>
                <a:spcPts val="0"/>
              </a:spcBef>
              <a:spcAft>
                <a:spcPts val="0"/>
              </a:spcAft>
              <a:buSzPts val="1200"/>
              <a:buFont typeface="Hanken Grotesk"/>
              <a:buNone/>
              <a:defRPr sz="1200">
                <a:latin typeface="Hanken Grotesk"/>
                <a:ea typeface="Hanken Grotesk"/>
                <a:cs typeface="Hanken Grotesk"/>
                <a:sym typeface="Hanken Grotesk"/>
              </a:defRPr>
            </a:lvl3pPr>
            <a:lvl4pPr lvl="3" algn="ctr">
              <a:spcBef>
                <a:spcPts val="0"/>
              </a:spcBef>
              <a:spcAft>
                <a:spcPts val="0"/>
              </a:spcAft>
              <a:buSzPts val="1200"/>
              <a:buFont typeface="Hanken Grotesk"/>
              <a:buNone/>
              <a:defRPr sz="1200">
                <a:latin typeface="Hanken Grotesk"/>
                <a:ea typeface="Hanken Grotesk"/>
                <a:cs typeface="Hanken Grotesk"/>
                <a:sym typeface="Hanken Grotesk"/>
              </a:defRPr>
            </a:lvl4pPr>
            <a:lvl5pPr lvl="4" algn="ctr">
              <a:spcBef>
                <a:spcPts val="0"/>
              </a:spcBef>
              <a:spcAft>
                <a:spcPts val="0"/>
              </a:spcAft>
              <a:buSzPts val="1200"/>
              <a:buFont typeface="Hanken Grotesk"/>
              <a:buNone/>
              <a:defRPr sz="1200">
                <a:latin typeface="Hanken Grotesk"/>
                <a:ea typeface="Hanken Grotesk"/>
                <a:cs typeface="Hanken Grotesk"/>
                <a:sym typeface="Hanken Grotesk"/>
              </a:defRPr>
            </a:lvl5pPr>
            <a:lvl6pPr lvl="5" algn="ctr">
              <a:spcBef>
                <a:spcPts val="0"/>
              </a:spcBef>
              <a:spcAft>
                <a:spcPts val="0"/>
              </a:spcAft>
              <a:buSzPts val="1200"/>
              <a:buFont typeface="Hanken Grotesk"/>
              <a:buNone/>
              <a:defRPr sz="1200">
                <a:latin typeface="Hanken Grotesk"/>
                <a:ea typeface="Hanken Grotesk"/>
                <a:cs typeface="Hanken Grotesk"/>
                <a:sym typeface="Hanken Grotesk"/>
              </a:defRPr>
            </a:lvl6pPr>
            <a:lvl7pPr lvl="6" algn="ctr">
              <a:spcBef>
                <a:spcPts val="0"/>
              </a:spcBef>
              <a:spcAft>
                <a:spcPts val="0"/>
              </a:spcAft>
              <a:buSzPts val="1200"/>
              <a:buFont typeface="Hanken Grotesk"/>
              <a:buNone/>
              <a:defRPr sz="1200">
                <a:latin typeface="Hanken Grotesk"/>
                <a:ea typeface="Hanken Grotesk"/>
                <a:cs typeface="Hanken Grotesk"/>
                <a:sym typeface="Hanken Grotesk"/>
              </a:defRPr>
            </a:lvl7pPr>
            <a:lvl8pPr lvl="7" algn="ctr">
              <a:spcBef>
                <a:spcPts val="0"/>
              </a:spcBef>
              <a:spcAft>
                <a:spcPts val="0"/>
              </a:spcAft>
              <a:buSzPts val="1200"/>
              <a:buFont typeface="Hanken Grotesk"/>
              <a:buNone/>
              <a:defRPr sz="1200">
                <a:latin typeface="Hanken Grotesk"/>
                <a:ea typeface="Hanken Grotesk"/>
                <a:cs typeface="Hanken Grotesk"/>
                <a:sym typeface="Hanken Grotesk"/>
              </a:defRPr>
            </a:lvl8pPr>
            <a:lvl9pPr lvl="8" algn="ctr">
              <a:spcBef>
                <a:spcPts val="0"/>
              </a:spcBef>
              <a:spcAft>
                <a:spcPts val="0"/>
              </a:spcAft>
              <a:buSzPts val="1200"/>
              <a:buFont typeface="Hanken Grotesk"/>
              <a:buNone/>
              <a:defRPr sz="1200">
                <a:latin typeface="Hanken Grotesk"/>
                <a:ea typeface="Hanken Grotesk"/>
                <a:cs typeface="Hanken Grotesk"/>
                <a:sym typeface="Hanken Grotesk"/>
              </a:defRPr>
            </a:lvl9pPr>
          </a:lstStyle>
          <a:p/>
        </p:txBody>
      </p:sp>
      <p:sp>
        <p:nvSpPr>
          <p:cNvPr id="430" name="Google Shape;430;p21"/>
          <p:cNvSpPr txBox="1"/>
          <p:nvPr>
            <p:ph idx="4" type="subTitle"/>
          </p:nvPr>
        </p:nvSpPr>
        <p:spPr>
          <a:xfrm>
            <a:off x="1759000" y="3017700"/>
            <a:ext cx="2336400" cy="374400"/>
          </a:xfrm>
          <a:prstGeom prst="rect">
            <a:avLst/>
          </a:prstGeom>
        </p:spPr>
        <p:txBody>
          <a:bodyPr anchorCtr="0" anchor="t" bIns="0" lIns="91425" spcFirstLastPara="1" rIns="0" wrap="square" tIns="36000">
            <a:normAutofit/>
          </a:bodyPr>
          <a:lstStyle>
            <a:lvl1pPr lvl="0">
              <a:spcBef>
                <a:spcPts val="0"/>
              </a:spcBef>
              <a:spcAft>
                <a:spcPts val="0"/>
              </a:spcAft>
              <a:buClr>
                <a:schemeClr val="dk1"/>
              </a:buClr>
              <a:buSzPts val="2200"/>
              <a:buFont typeface="Hanken Grotesk Light"/>
              <a:buNone/>
              <a:defRPr sz="2200">
                <a:latin typeface="Hanken Grotesk Light"/>
                <a:ea typeface="Hanken Grotesk Light"/>
                <a:cs typeface="Hanken Grotesk Light"/>
                <a:sym typeface="Hanken Grotesk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1" name="Google Shape;431;p21"/>
          <p:cNvSpPr txBox="1"/>
          <p:nvPr>
            <p:ph idx="5" type="subTitle"/>
          </p:nvPr>
        </p:nvSpPr>
        <p:spPr>
          <a:xfrm>
            <a:off x="1758250" y="1663775"/>
            <a:ext cx="2336400" cy="374400"/>
          </a:xfrm>
          <a:prstGeom prst="rect">
            <a:avLst/>
          </a:prstGeom>
        </p:spPr>
        <p:txBody>
          <a:bodyPr anchorCtr="0" anchor="t" bIns="0" lIns="91425" spcFirstLastPara="1" rIns="0" wrap="square" tIns="36000">
            <a:normAutofit/>
          </a:bodyPr>
          <a:lstStyle>
            <a:lvl1pPr lvl="0">
              <a:spcBef>
                <a:spcPts val="0"/>
              </a:spcBef>
              <a:spcAft>
                <a:spcPts val="0"/>
              </a:spcAft>
              <a:buClr>
                <a:schemeClr val="dk1"/>
              </a:buClr>
              <a:buSzPts val="2200"/>
              <a:buFont typeface="Hanken Grotesk Light"/>
              <a:buNone/>
              <a:defRPr sz="2200">
                <a:latin typeface="Hanken Grotesk Light"/>
                <a:ea typeface="Hanken Grotesk Light"/>
                <a:cs typeface="Hanken Grotesk Light"/>
                <a:sym typeface="Hanken Grotesk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2" name="Google Shape;432;p21"/>
          <p:cNvSpPr txBox="1"/>
          <p:nvPr>
            <p:ph idx="6" type="subTitle"/>
          </p:nvPr>
        </p:nvSpPr>
        <p:spPr>
          <a:xfrm>
            <a:off x="1758250" y="2340600"/>
            <a:ext cx="2336400" cy="374400"/>
          </a:xfrm>
          <a:prstGeom prst="rect">
            <a:avLst/>
          </a:prstGeom>
        </p:spPr>
        <p:txBody>
          <a:bodyPr anchorCtr="0" anchor="t" bIns="0" lIns="91425" spcFirstLastPara="1" rIns="0" wrap="square" tIns="36000">
            <a:normAutofit/>
          </a:bodyPr>
          <a:lstStyle>
            <a:lvl1pPr lvl="0">
              <a:spcBef>
                <a:spcPts val="0"/>
              </a:spcBef>
              <a:spcAft>
                <a:spcPts val="0"/>
              </a:spcAft>
              <a:buClr>
                <a:schemeClr val="dk1"/>
              </a:buClr>
              <a:buSzPts val="2200"/>
              <a:buFont typeface="Hanken Grotesk Light"/>
              <a:buNone/>
              <a:defRPr sz="2200">
                <a:latin typeface="Hanken Grotesk Light"/>
                <a:ea typeface="Hanken Grotesk Light"/>
                <a:cs typeface="Hanken Grotesk Light"/>
                <a:sym typeface="Hanken Grotesk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3" name="Google Shape;433;p21"/>
          <p:cNvSpPr txBox="1"/>
          <p:nvPr>
            <p:ph idx="7" type="subTitle"/>
          </p:nvPr>
        </p:nvSpPr>
        <p:spPr>
          <a:xfrm>
            <a:off x="1758250" y="3694800"/>
            <a:ext cx="2336400" cy="374400"/>
          </a:xfrm>
          <a:prstGeom prst="rect">
            <a:avLst/>
          </a:prstGeom>
        </p:spPr>
        <p:txBody>
          <a:bodyPr anchorCtr="0" anchor="t" bIns="0" lIns="91425" spcFirstLastPara="1" rIns="0" wrap="square" tIns="36000">
            <a:normAutofit/>
          </a:bodyPr>
          <a:lstStyle>
            <a:lvl1pPr lvl="0">
              <a:spcBef>
                <a:spcPts val="0"/>
              </a:spcBef>
              <a:spcAft>
                <a:spcPts val="0"/>
              </a:spcAft>
              <a:buClr>
                <a:schemeClr val="dk1"/>
              </a:buClr>
              <a:buSzPts val="2200"/>
              <a:buFont typeface="Hanken Grotesk Light"/>
              <a:buNone/>
              <a:defRPr sz="2200">
                <a:latin typeface="Hanken Grotesk Light"/>
                <a:ea typeface="Hanken Grotesk Light"/>
                <a:cs typeface="Hanken Grotesk Light"/>
                <a:sym typeface="Hanken Grotesk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4" name="Google Shape;434;p21"/>
          <p:cNvSpPr txBox="1"/>
          <p:nvPr>
            <p:ph idx="8" type="subTitle"/>
          </p:nvPr>
        </p:nvSpPr>
        <p:spPr>
          <a:xfrm>
            <a:off x="1758250" y="4367075"/>
            <a:ext cx="2336400" cy="374400"/>
          </a:xfrm>
          <a:prstGeom prst="rect">
            <a:avLst/>
          </a:prstGeom>
        </p:spPr>
        <p:txBody>
          <a:bodyPr anchorCtr="0" anchor="t" bIns="0" lIns="91425" spcFirstLastPara="1" rIns="0" wrap="square" tIns="36000">
            <a:normAutofit/>
          </a:bodyPr>
          <a:lstStyle>
            <a:lvl1pPr lvl="0">
              <a:spcBef>
                <a:spcPts val="0"/>
              </a:spcBef>
              <a:spcAft>
                <a:spcPts val="0"/>
              </a:spcAft>
              <a:buClr>
                <a:schemeClr val="dk1"/>
              </a:buClr>
              <a:buSzPts val="2200"/>
              <a:buFont typeface="Hanken Grotesk Light"/>
              <a:buNone/>
              <a:defRPr sz="2200">
                <a:latin typeface="Hanken Grotesk Light"/>
                <a:ea typeface="Hanken Grotesk Light"/>
                <a:cs typeface="Hanken Grotesk Light"/>
                <a:sym typeface="Hanken Grotesk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5" name="Google Shape;435;p21"/>
          <p:cNvSpPr txBox="1"/>
          <p:nvPr>
            <p:ph idx="9" type="subTitle"/>
          </p:nvPr>
        </p:nvSpPr>
        <p:spPr>
          <a:xfrm>
            <a:off x="228148" y="3019975"/>
            <a:ext cx="810000" cy="374400"/>
          </a:xfrm>
          <a:prstGeom prst="rect">
            <a:avLst/>
          </a:prstGeom>
        </p:spPr>
        <p:txBody>
          <a:bodyPr anchorCtr="0" anchor="t" bIns="108000" lIns="0" spcFirstLastPara="1" rIns="0" wrap="square" tIns="7200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p:txBody>
      </p:sp>
      <p:sp>
        <p:nvSpPr>
          <p:cNvPr id="436" name="Google Shape;436;p21"/>
          <p:cNvSpPr txBox="1"/>
          <p:nvPr>
            <p:ph idx="13" type="subTitle"/>
          </p:nvPr>
        </p:nvSpPr>
        <p:spPr>
          <a:xfrm>
            <a:off x="228148" y="1666050"/>
            <a:ext cx="810000" cy="374400"/>
          </a:xfrm>
          <a:prstGeom prst="rect">
            <a:avLst/>
          </a:prstGeom>
        </p:spPr>
        <p:txBody>
          <a:bodyPr anchorCtr="0" anchor="t" bIns="108000" lIns="0" spcFirstLastPara="1" rIns="0" wrap="square" tIns="7200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p:txBody>
      </p:sp>
      <p:sp>
        <p:nvSpPr>
          <p:cNvPr id="437" name="Google Shape;437;p21"/>
          <p:cNvSpPr txBox="1"/>
          <p:nvPr>
            <p:ph idx="14" type="subTitle"/>
          </p:nvPr>
        </p:nvSpPr>
        <p:spPr>
          <a:xfrm>
            <a:off x="228148" y="2342875"/>
            <a:ext cx="810000" cy="374400"/>
          </a:xfrm>
          <a:prstGeom prst="rect">
            <a:avLst/>
          </a:prstGeom>
        </p:spPr>
        <p:txBody>
          <a:bodyPr anchorCtr="0" anchor="t" bIns="108000" lIns="0" spcFirstLastPara="1" rIns="0" wrap="square" tIns="7200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p:txBody>
      </p:sp>
      <p:sp>
        <p:nvSpPr>
          <p:cNvPr id="438" name="Google Shape;438;p21"/>
          <p:cNvSpPr txBox="1"/>
          <p:nvPr>
            <p:ph idx="15" type="subTitle"/>
          </p:nvPr>
        </p:nvSpPr>
        <p:spPr>
          <a:xfrm>
            <a:off x="228148" y="3697075"/>
            <a:ext cx="810000" cy="374400"/>
          </a:xfrm>
          <a:prstGeom prst="rect">
            <a:avLst/>
          </a:prstGeom>
        </p:spPr>
        <p:txBody>
          <a:bodyPr anchorCtr="0" anchor="t" bIns="108000" lIns="0" spcFirstLastPara="1" rIns="0" wrap="square" tIns="7200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p:txBody>
      </p:sp>
      <p:sp>
        <p:nvSpPr>
          <p:cNvPr id="439" name="Google Shape;439;p21"/>
          <p:cNvSpPr txBox="1"/>
          <p:nvPr>
            <p:ph idx="16" type="subTitle"/>
          </p:nvPr>
        </p:nvSpPr>
        <p:spPr>
          <a:xfrm>
            <a:off x="228148" y="4369350"/>
            <a:ext cx="810000" cy="374400"/>
          </a:xfrm>
          <a:prstGeom prst="rect">
            <a:avLst/>
          </a:prstGeom>
        </p:spPr>
        <p:txBody>
          <a:bodyPr anchorCtr="0" anchor="t" bIns="108000" lIns="0" spcFirstLastPara="1" rIns="0" wrap="square" tIns="7200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p:txBody>
      </p:sp>
      <p:sp>
        <p:nvSpPr>
          <p:cNvPr id="440" name="Google Shape;440;p21"/>
          <p:cNvSpPr txBox="1"/>
          <p:nvPr>
            <p:ph idx="17" type="title"/>
          </p:nvPr>
        </p:nvSpPr>
        <p:spPr>
          <a:xfrm>
            <a:off x="596525" y="753331"/>
            <a:ext cx="7062000" cy="910500"/>
          </a:xfrm>
          <a:prstGeom prst="rect">
            <a:avLst/>
          </a:prstGeom>
        </p:spPr>
        <p:txBody>
          <a:bodyPr anchorCtr="0" anchor="t" bIns="91425" lIns="91425" spcFirstLastPara="1" rIns="91425" wrap="square" tIns="0">
            <a:normAutofit/>
          </a:bodyPr>
          <a:lstStyle>
            <a:lvl1pPr lvl="0">
              <a:spcBef>
                <a:spcPts val="0"/>
              </a:spcBef>
              <a:spcAft>
                <a:spcPts val="0"/>
              </a:spcAft>
              <a:buSzPts val="2800"/>
              <a:buNone/>
              <a:defRPr sz="4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41" name="Google Shape;441;p21"/>
          <p:cNvSpPr txBox="1"/>
          <p:nvPr>
            <p:ph idx="18" type="body"/>
          </p:nvPr>
        </p:nvSpPr>
        <p:spPr>
          <a:xfrm>
            <a:off x="4571300" y="4367075"/>
            <a:ext cx="4345200" cy="374400"/>
          </a:xfrm>
          <a:prstGeom prst="rect">
            <a:avLst/>
          </a:prstGeom>
        </p:spPr>
        <p:txBody>
          <a:bodyPr anchorCtr="0" anchor="t" bIns="108000" lIns="91425" spcFirstLastPara="1" rIns="91425" wrap="square" tIns="72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442" name="Google Shape;442;p21"/>
          <p:cNvSpPr txBox="1"/>
          <p:nvPr>
            <p:ph idx="19" type="body"/>
          </p:nvPr>
        </p:nvSpPr>
        <p:spPr>
          <a:xfrm>
            <a:off x="4571300" y="3694800"/>
            <a:ext cx="4345200" cy="374400"/>
          </a:xfrm>
          <a:prstGeom prst="rect">
            <a:avLst/>
          </a:prstGeom>
        </p:spPr>
        <p:txBody>
          <a:bodyPr anchorCtr="0" anchor="t" bIns="108000" lIns="91425" spcFirstLastPara="1" rIns="91425" wrap="square" tIns="72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443" name="Google Shape;443;p21"/>
          <p:cNvSpPr txBox="1"/>
          <p:nvPr>
            <p:ph idx="20" type="body"/>
          </p:nvPr>
        </p:nvSpPr>
        <p:spPr>
          <a:xfrm>
            <a:off x="4571300" y="3017700"/>
            <a:ext cx="4345200" cy="374400"/>
          </a:xfrm>
          <a:prstGeom prst="rect">
            <a:avLst/>
          </a:prstGeom>
        </p:spPr>
        <p:txBody>
          <a:bodyPr anchorCtr="0" anchor="t" bIns="108000" lIns="91425" spcFirstLastPara="1" rIns="91425" wrap="square" tIns="72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444" name="Google Shape;444;p21"/>
          <p:cNvSpPr txBox="1"/>
          <p:nvPr>
            <p:ph idx="21" type="body"/>
          </p:nvPr>
        </p:nvSpPr>
        <p:spPr>
          <a:xfrm>
            <a:off x="4571300" y="2340600"/>
            <a:ext cx="4345200" cy="374400"/>
          </a:xfrm>
          <a:prstGeom prst="rect">
            <a:avLst/>
          </a:prstGeom>
        </p:spPr>
        <p:txBody>
          <a:bodyPr anchorCtr="0" anchor="t" bIns="108000" lIns="91425" spcFirstLastPara="1" rIns="91425" wrap="square" tIns="72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445" name="Google Shape;445;p21"/>
          <p:cNvSpPr txBox="1"/>
          <p:nvPr>
            <p:ph idx="22" type="body"/>
          </p:nvPr>
        </p:nvSpPr>
        <p:spPr>
          <a:xfrm>
            <a:off x="4571300" y="1663775"/>
            <a:ext cx="4345200" cy="374400"/>
          </a:xfrm>
          <a:prstGeom prst="rect">
            <a:avLst/>
          </a:prstGeom>
        </p:spPr>
        <p:txBody>
          <a:bodyPr anchorCtr="0" anchor="t" bIns="108000" lIns="91425" spcFirstLastPara="1" rIns="91425" wrap="square" tIns="72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and folder background 3">
  <p:cSld name="CUSTOM_1_1_1_1_1">
    <p:spTree>
      <p:nvGrpSpPr>
        <p:cNvPr id="446" name="Shape 446"/>
        <p:cNvGrpSpPr/>
        <p:nvPr/>
      </p:nvGrpSpPr>
      <p:grpSpPr>
        <a:xfrm>
          <a:off x="0" y="0"/>
          <a:ext cx="0" cy="0"/>
          <a:chOff x="0" y="0"/>
          <a:chExt cx="0" cy="0"/>
        </a:xfrm>
      </p:grpSpPr>
      <p:sp>
        <p:nvSpPr>
          <p:cNvPr id="447" name="Google Shape;447;p22"/>
          <p:cNvSpPr/>
          <p:nvPr/>
        </p:nvSpPr>
        <p:spPr>
          <a:xfrm>
            <a:off x="912237" y="131788"/>
            <a:ext cx="2245995" cy="360013"/>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448" name="Google Shape;448;p22"/>
          <p:cNvSpPr/>
          <p:nvPr/>
        </p:nvSpPr>
        <p:spPr>
          <a:xfrm>
            <a:off x="2380538" y="131788"/>
            <a:ext cx="2245995" cy="360013"/>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449" name="Google Shape;449;p22"/>
          <p:cNvSpPr/>
          <p:nvPr/>
        </p:nvSpPr>
        <p:spPr>
          <a:xfrm>
            <a:off x="3825863" y="131788"/>
            <a:ext cx="2245995" cy="360013"/>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450" name="Google Shape;450;p22"/>
          <p:cNvSpPr txBox="1"/>
          <p:nvPr>
            <p:ph idx="1" type="subTitle"/>
          </p:nvPr>
        </p:nvSpPr>
        <p:spPr>
          <a:xfrm>
            <a:off x="1314600" y="131800"/>
            <a:ext cx="14400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None/>
              <a:defRPr sz="1200"/>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sp>
        <p:nvSpPr>
          <p:cNvPr id="451" name="Google Shape;451;p22"/>
          <p:cNvSpPr txBox="1"/>
          <p:nvPr>
            <p:ph idx="2" type="subTitle"/>
          </p:nvPr>
        </p:nvSpPr>
        <p:spPr>
          <a:xfrm>
            <a:off x="2783538" y="131800"/>
            <a:ext cx="14400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None/>
              <a:defRPr sz="1200"/>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grpSp>
        <p:nvGrpSpPr>
          <p:cNvPr id="452" name="Google Shape;452;p22"/>
          <p:cNvGrpSpPr/>
          <p:nvPr/>
        </p:nvGrpSpPr>
        <p:grpSpPr>
          <a:xfrm>
            <a:off x="-2450" y="131788"/>
            <a:ext cx="9144000" cy="5011712"/>
            <a:chOff x="-2450" y="131788"/>
            <a:chExt cx="9144000" cy="5011712"/>
          </a:xfrm>
        </p:grpSpPr>
        <p:sp>
          <p:nvSpPr>
            <p:cNvPr id="453" name="Google Shape;453;p22"/>
            <p:cNvSpPr/>
            <p:nvPr/>
          </p:nvSpPr>
          <p:spPr>
            <a:xfrm>
              <a:off x="-2450" y="486600"/>
              <a:ext cx="9144000" cy="4656900"/>
            </a:xfrm>
            <a:prstGeom prst="roundRect">
              <a:avLst>
                <a:gd fmla="val 0" name="adj"/>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lang="en">
                  <a:solidFill>
                    <a:schemeClr val="dk1"/>
                  </a:solidFill>
                  <a:latin typeface="Hanken Grotesk"/>
                  <a:ea typeface="Hanken Grotesk"/>
                  <a:cs typeface="Hanken Grotesk"/>
                  <a:sym typeface="Hanken Grotesk"/>
                </a:rPr>
                <a:t> </a:t>
              </a:r>
              <a:endParaRPr>
                <a:solidFill>
                  <a:schemeClr val="dk1"/>
                </a:solidFill>
                <a:latin typeface="Hanken Grotesk"/>
                <a:ea typeface="Hanken Grotesk"/>
                <a:cs typeface="Hanken Grotesk"/>
                <a:sym typeface="Hanken Grotesk"/>
              </a:endParaRPr>
            </a:p>
          </p:txBody>
        </p:sp>
        <p:sp>
          <p:nvSpPr>
            <p:cNvPr id="454" name="Google Shape;454;p22"/>
            <p:cNvSpPr/>
            <p:nvPr/>
          </p:nvSpPr>
          <p:spPr>
            <a:xfrm>
              <a:off x="5278763" y="131788"/>
              <a:ext cx="2245995" cy="360013"/>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grpSp>
      <p:sp>
        <p:nvSpPr>
          <p:cNvPr id="455" name="Google Shape;455;p22"/>
          <p:cNvSpPr txBox="1"/>
          <p:nvPr>
            <p:ph idx="3" type="subTitle"/>
          </p:nvPr>
        </p:nvSpPr>
        <p:spPr>
          <a:xfrm>
            <a:off x="4228850" y="131800"/>
            <a:ext cx="14400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None/>
              <a:defRPr sz="1200"/>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sp>
        <p:nvSpPr>
          <p:cNvPr id="456" name="Google Shape;456;p22"/>
          <p:cNvSpPr txBox="1"/>
          <p:nvPr>
            <p:ph type="title"/>
          </p:nvPr>
        </p:nvSpPr>
        <p:spPr>
          <a:xfrm>
            <a:off x="5723951" y="131799"/>
            <a:ext cx="14403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Font typeface="Hanken Grotesk"/>
              <a:buNone/>
              <a:defRPr sz="1200">
                <a:latin typeface="Hanken Grotesk"/>
                <a:ea typeface="Hanken Grotesk"/>
                <a:cs typeface="Hanken Grotesk"/>
                <a:sym typeface="Hanken Grotesk"/>
              </a:defRPr>
            </a:lvl1pPr>
            <a:lvl2pPr lvl="1" algn="ctr">
              <a:spcBef>
                <a:spcPts val="0"/>
              </a:spcBef>
              <a:spcAft>
                <a:spcPts val="0"/>
              </a:spcAft>
              <a:buSzPts val="1200"/>
              <a:buFont typeface="Hanken Grotesk"/>
              <a:buNone/>
              <a:defRPr sz="1200">
                <a:latin typeface="Hanken Grotesk"/>
                <a:ea typeface="Hanken Grotesk"/>
                <a:cs typeface="Hanken Grotesk"/>
                <a:sym typeface="Hanken Grotesk"/>
              </a:defRPr>
            </a:lvl2pPr>
            <a:lvl3pPr lvl="2" algn="ctr">
              <a:spcBef>
                <a:spcPts val="0"/>
              </a:spcBef>
              <a:spcAft>
                <a:spcPts val="0"/>
              </a:spcAft>
              <a:buSzPts val="1200"/>
              <a:buFont typeface="Hanken Grotesk"/>
              <a:buNone/>
              <a:defRPr sz="1200">
                <a:latin typeface="Hanken Grotesk"/>
                <a:ea typeface="Hanken Grotesk"/>
                <a:cs typeface="Hanken Grotesk"/>
                <a:sym typeface="Hanken Grotesk"/>
              </a:defRPr>
            </a:lvl3pPr>
            <a:lvl4pPr lvl="3" algn="ctr">
              <a:spcBef>
                <a:spcPts val="0"/>
              </a:spcBef>
              <a:spcAft>
                <a:spcPts val="0"/>
              </a:spcAft>
              <a:buSzPts val="1200"/>
              <a:buFont typeface="Hanken Grotesk"/>
              <a:buNone/>
              <a:defRPr sz="1200">
                <a:latin typeface="Hanken Grotesk"/>
                <a:ea typeface="Hanken Grotesk"/>
                <a:cs typeface="Hanken Grotesk"/>
                <a:sym typeface="Hanken Grotesk"/>
              </a:defRPr>
            </a:lvl4pPr>
            <a:lvl5pPr lvl="4" algn="ctr">
              <a:spcBef>
                <a:spcPts val="0"/>
              </a:spcBef>
              <a:spcAft>
                <a:spcPts val="0"/>
              </a:spcAft>
              <a:buSzPts val="1200"/>
              <a:buFont typeface="Hanken Grotesk"/>
              <a:buNone/>
              <a:defRPr sz="1200">
                <a:latin typeface="Hanken Grotesk"/>
                <a:ea typeface="Hanken Grotesk"/>
                <a:cs typeface="Hanken Grotesk"/>
                <a:sym typeface="Hanken Grotesk"/>
              </a:defRPr>
            </a:lvl5pPr>
            <a:lvl6pPr lvl="5" algn="ctr">
              <a:spcBef>
                <a:spcPts val="0"/>
              </a:spcBef>
              <a:spcAft>
                <a:spcPts val="0"/>
              </a:spcAft>
              <a:buSzPts val="1200"/>
              <a:buFont typeface="Hanken Grotesk"/>
              <a:buNone/>
              <a:defRPr sz="1200">
                <a:latin typeface="Hanken Grotesk"/>
                <a:ea typeface="Hanken Grotesk"/>
                <a:cs typeface="Hanken Grotesk"/>
                <a:sym typeface="Hanken Grotesk"/>
              </a:defRPr>
            </a:lvl6pPr>
            <a:lvl7pPr lvl="6" algn="ctr">
              <a:spcBef>
                <a:spcPts val="0"/>
              </a:spcBef>
              <a:spcAft>
                <a:spcPts val="0"/>
              </a:spcAft>
              <a:buSzPts val="1200"/>
              <a:buFont typeface="Hanken Grotesk"/>
              <a:buNone/>
              <a:defRPr sz="1200">
                <a:latin typeface="Hanken Grotesk"/>
                <a:ea typeface="Hanken Grotesk"/>
                <a:cs typeface="Hanken Grotesk"/>
                <a:sym typeface="Hanken Grotesk"/>
              </a:defRPr>
            </a:lvl7pPr>
            <a:lvl8pPr lvl="7" algn="ctr">
              <a:spcBef>
                <a:spcPts val="0"/>
              </a:spcBef>
              <a:spcAft>
                <a:spcPts val="0"/>
              </a:spcAft>
              <a:buSzPts val="1200"/>
              <a:buFont typeface="Hanken Grotesk"/>
              <a:buNone/>
              <a:defRPr sz="1200">
                <a:latin typeface="Hanken Grotesk"/>
                <a:ea typeface="Hanken Grotesk"/>
                <a:cs typeface="Hanken Grotesk"/>
                <a:sym typeface="Hanken Grotesk"/>
              </a:defRPr>
            </a:lvl8pPr>
            <a:lvl9pPr lvl="8" algn="ctr">
              <a:spcBef>
                <a:spcPts val="0"/>
              </a:spcBef>
              <a:spcAft>
                <a:spcPts val="0"/>
              </a:spcAft>
              <a:buSzPts val="1200"/>
              <a:buFont typeface="Hanken Grotesk"/>
              <a:buNone/>
              <a:defRPr sz="1200">
                <a:latin typeface="Hanken Grotesk"/>
                <a:ea typeface="Hanken Grotesk"/>
                <a:cs typeface="Hanken Grotesk"/>
                <a:sym typeface="Hanken Grotesk"/>
              </a:defRPr>
            </a:lvl9pPr>
          </a:lstStyle>
          <a:p/>
        </p:txBody>
      </p:sp>
      <p:sp>
        <p:nvSpPr>
          <p:cNvPr id="457" name="Google Shape;457;p22"/>
          <p:cNvSpPr txBox="1"/>
          <p:nvPr>
            <p:ph idx="4" type="subTitle"/>
          </p:nvPr>
        </p:nvSpPr>
        <p:spPr>
          <a:xfrm>
            <a:off x="229085" y="1666050"/>
            <a:ext cx="1170000" cy="374400"/>
          </a:xfrm>
          <a:prstGeom prst="rect">
            <a:avLst/>
          </a:prstGeom>
        </p:spPr>
        <p:txBody>
          <a:bodyPr anchorCtr="0" anchor="t" bIns="0" lIns="0" spcFirstLastPara="1" rIns="0" wrap="square" tIns="7200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p:txBody>
      </p:sp>
      <p:sp>
        <p:nvSpPr>
          <p:cNvPr id="458" name="Google Shape;458;p22"/>
          <p:cNvSpPr txBox="1"/>
          <p:nvPr>
            <p:ph idx="5" type="subTitle"/>
          </p:nvPr>
        </p:nvSpPr>
        <p:spPr>
          <a:xfrm>
            <a:off x="229085" y="2341863"/>
            <a:ext cx="1170000" cy="374400"/>
          </a:xfrm>
          <a:prstGeom prst="rect">
            <a:avLst/>
          </a:prstGeom>
        </p:spPr>
        <p:txBody>
          <a:bodyPr anchorCtr="0" anchor="t" bIns="0" lIns="0" spcFirstLastPara="1" rIns="0" wrap="square" tIns="7200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p:txBody>
      </p:sp>
      <p:sp>
        <p:nvSpPr>
          <p:cNvPr id="459" name="Google Shape;459;p22"/>
          <p:cNvSpPr txBox="1"/>
          <p:nvPr>
            <p:ph idx="6" type="subTitle"/>
          </p:nvPr>
        </p:nvSpPr>
        <p:spPr>
          <a:xfrm>
            <a:off x="229085" y="3018975"/>
            <a:ext cx="1170000" cy="374400"/>
          </a:xfrm>
          <a:prstGeom prst="rect">
            <a:avLst/>
          </a:prstGeom>
        </p:spPr>
        <p:txBody>
          <a:bodyPr anchorCtr="0" anchor="t" bIns="0" lIns="0" spcFirstLastPara="1" rIns="0" wrap="square" tIns="7200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p:txBody>
      </p:sp>
      <p:sp>
        <p:nvSpPr>
          <p:cNvPr id="460" name="Google Shape;460;p22"/>
          <p:cNvSpPr txBox="1"/>
          <p:nvPr>
            <p:ph idx="7" type="subTitle"/>
          </p:nvPr>
        </p:nvSpPr>
        <p:spPr>
          <a:xfrm>
            <a:off x="229085" y="3694788"/>
            <a:ext cx="1170000" cy="374400"/>
          </a:xfrm>
          <a:prstGeom prst="rect">
            <a:avLst/>
          </a:prstGeom>
        </p:spPr>
        <p:txBody>
          <a:bodyPr anchorCtr="0" anchor="t" bIns="0" lIns="0" spcFirstLastPara="1" rIns="0" wrap="square" tIns="7200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p:txBody>
      </p:sp>
      <p:sp>
        <p:nvSpPr>
          <p:cNvPr id="461" name="Google Shape;461;p22"/>
          <p:cNvSpPr txBox="1"/>
          <p:nvPr>
            <p:ph idx="8" type="subTitle"/>
          </p:nvPr>
        </p:nvSpPr>
        <p:spPr>
          <a:xfrm>
            <a:off x="229085" y="4371888"/>
            <a:ext cx="1170000" cy="374400"/>
          </a:xfrm>
          <a:prstGeom prst="rect">
            <a:avLst/>
          </a:prstGeom>
        </p:spPr>
        <p:txBody>
          <a:bodyPr anchorCtr="0" anchor="t" bIns="0" lIns="0" spcFirstLastPara="1" rIns="0" wrap="square" tIns="7200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p:txBody>
      </p:sp>
      <p:sp>
        <p:nvSpPr>
          <p:cNvPr id="462" name="Google Shape;462;p22"/>
          <p:cNvSpPr txBox="1"/>
          <p:nvPr>
            <p:ph idx="9" type="title"/>
          </p:nvPr>
        </p:nvSpPr>
        <p:spPr>
          <a:xfrm>
            <a:off x="596525" y="753324"/>
            <a:ext cx="7062000" cy="683400"/>
          </a:xfrm>
          <a:prstGeom prst="rect">
            <a:avLst/>
          </a:prstGeom>
        </p:spPr>
        <p:txBody>
          <a:bodyPr anchorCtr="0" anchor="t" bIns="91425" lIns="91425" spcFirstLastPara="1" rIns="91425" wrap="square" tIns="0">
            <a:normAutofit/>
          </a:bodyPr>
          <a:lstStyle>
            <a:lvl1pPr lvl="0">
              <a:spcBef>
                <a:spcPts val="0"/>
              </a:spcBef>
              <a:spcAft>
                <a:spcPts val="0"/>
              </a:spcAft>
              <a:buSzPts val="2800"/>
              <a:buNone/>
              <a:defRPr sz="4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63" name="Google Shape;463;p22"/>
          <p:cNvSpPr txBox="1"/>
          <p:nvPr>
            <p:ph idx="13" type="subTitle"/>
          </p:nvPr>
        </p:nvSpPr>
        <p:spPr>
          <a:xfrm>
            <a:off x="7916986" y="1436834"/>
            <a:ext cx="810000" cy="226800"/>
          </a:xfrm>
          <a:prstGeom prst="rect">
            <a:avLst/>
          </a:prstGeom>
        </p:spPr>
        <p:txBody>
          <a:bodyPr anchorCtr="0" anchor="t" bIns="72000" lIns="90000" spcFirstLastPara="1" rIns="0" wrap="square" tIns="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p:txBody>
      </p:sp>
      <p:sp>
        <p:nvSpPr>
          <p:cNvPr id="464" name="Google Shape;464;p22"/>
          <p:cNvSpPr txBox="1"/>
          <p:nvPr>
            <p:ph idx="14" type="subTitle"/>
          </p:nvPr>
        </p:nvSpPr>
        <p:spPr>
          <a:xfrm>
            <a:off x="6689861" y="1436834"/>
            <a:ext cx="810000" cy="226800"/>
          </a:xfrm>
          <a:prstGeom prst="rect">
            <a:avLst/>
          </a:prstGeom>
        </p:spPr>
        <p:txBody>
          <a:bodyPr anchorCtr="0" anchor="t" bIns="72000" lIns="90000" spcFirstLastPara="1" rIns="0" wrap="square" tIns="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p:txBody>
      </p:sp>
      <p:sp>
        <p:nvSpPr>
          <p:cNvPr id="465" name="Google Shape;465;p22"/>
          <p:cNvSpPr txBox="1"/>
          <p:nvPr>
            <p:ph idx="15" type="subTitle"/>
          </p:nvPr>
        </p:nvSpPr>
        <p:spPr>
          <a:xfrm>
            <a:off x="5462861" y="1436834"/>
            <a:ext cx="810000" cy="226800"/>
          </a:xfrm>
          <a:prstGeom prst="rect">
            <a:avLst/>
          </a:prstGeom>
        </p:spPr>
        <p:txBody>
          <a:bodyPr anchorCtr="0" anchor="t" bIns="72000" lIns="90000" spcFirstLastPara="1" rIns="0" wrap="square" tIns="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p:txBody>
      </p:sp>
      <p:sp>
        <p:nvSpPr>
          <p:cNvPr id="466" name="Google Shape;466;p22"/>
          <p:cNvSpPr txBox="1"/>
          <p:nvPr>
            <p:ph idx="16" type="subTitle"/>
          </p:nvPr>
        </p:nvSpPr>
        <p:spPr>
          <a:xfrm>
            <a:off x="4235836" y="1436834"/>
            <a:ext cx="810000" cy="226800"/>
          </a:xfrm>
          <a:prstGeom prst="rect">
            <a:avLst/>
          </a:prstGeom>
        </p:spPr>
        <p:txBody>
          <a:bodyPr anchorCtr="0" anchor="t" bIns="72000" lIns="90000" spcFirstLastPara="1" rIns="0" wrap="square" tIns="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p:txBody>
      </p:sp>
      <p:sp>
        <p:nvSpPr>
          <p:cNvPr id="467" name="Google Shape;467;p22"/>
          <p:cNvSpPr txBox="1"/>
          <p:nvPr>
            <p:ph idx="17" type="subTitle"/>
          </p:nvPr>
        </p:nvSpPr>
        <p:spPr>
          <a:xfrm>
            <a:off x="3008011" y="1436834"/>
            <a:ext cx="810000" cy="226800"/>
          </a:xfrm>
          <a:prstGeom prst="rect">
            <a:avLst/>
          </a:prstGeom>
        </p:spPr>
        <p:txBody>
          <a:bodyPr anchorCtr="0" anchor="t" bIns="72000" lIns="90000" spcFirstLastPara="1" rIns="0" wrap="square" tIns="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p:txBody>
      </p:sp>
      <p:sp>
        <p:nvSpPr>
          <p:cNvPr id="468" name="Google Shape;468;p22"/>
          <p:cNvSpPr txBox="1"/>
          <p:nvPr>
            <p:ph idx="18" type="subTitle"/>
          </p:nvPr>
        </p:nvSpPr>
        <p:spPr>
          <a:xfrm>
            <a:off x="1781686" y="1436834"/>
            <a:ext cx="810000" cy="226800"/>
          </a:xfrm>
          <a:prstGeom prst="rect">
            <a:avLst/>
          </a:prstGeom>
        </p:spPr>
        <p:txBody>
          <a:bodyPr anchorCtr="0" anchor="t" bIns="72000" lIns="90000" spcFirstLastPara="1" rIns="0" wrap="square" tIns="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er">
  <p:cSld name="CUSTOM_3">
    <p:spTree>
      <p:nvGrpSpPr>
        <p:cNvPr id="469" name="Shape 469"/>
        <p:cNvGrpSpPr/>
        <p:nvPr/>
      </p:nvGrpSpPr>
      <p:grpSpPr>
        <a:xfrm>
          <a:off x="0" y="0"/>
          <a:ext cx="0" cy="0"/>
          <a:chOff x="0" y="0"/>
          <a:chExt cx="0" cy="0"/>
        </a:xfrm>
      </p:grpSpPr>
      <p:sp>
        <p:nvSpPr>
          <p:cNvPr id="470" name="Google Shape;470;p23"/>
          <p:cNvSpPr/>
          <p:nvPr/>
        </p:nvSpPr>
        <p:spPr>
          <a:xfrm>
            <a:off x="-2450" y="486600"/>
            <a:ext cx="9144000" cy="4656900"/>
          </a:xfrm>
          <a:prstGeom prst="roundRect">
            <a:avLst>
              <a:gd fmla="val 0" name="adj"/>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a:solidFill>
                  <a:schemeClr val="dk1"/>
                </a:solidFill>
                <a:latin typeface="Hanken Grotesk"/>
                <a:ea typeface="Hanken Grotesk"/>
                <a:cs typeface="Hanken Grotesk"/>
                <a:sym typeface="Hanken Grotesk"/>
              </a:rPr>
              <a:t> </a:t>
            </a:r>
            <a:endParaRPr>
              <a:solidFill>
                <a:schemeClr val="dk1"/>
              </a:solidFill>
              <a:latin typeface="Hanken Grotesk"/>
              <a:ea typeface="Hanken Grotesk"/>
              <a:cs typeface="Hanken Grotesk"/>
              <a:sym typeface="Hanken Grotesk"/>
            </a:endParaRPr>
          </a:p>
        </p:txBody>
      </p:sp>
      <p:sp>
        <p:nvSpPr>
          <p:cNvPr id="471" name="Google Shape;471;p23"/>
          <p:cNvSpPr txBox="1"/>
          <p:nvPr>
            <p:ph type="title"/>
          </p:nvPr>
        </p:nvSpPr>
        <p:spPr>
          <a:xfrm>
            <a:off x="593175" y="486000"/>
            <a:ext cx="7916400" cy="2743200"/>
          </a:xfrm>
          <a:prstGeom prst="rect">
            <a:avLst/>
          </a:prstGeom>
        </p:spPr>
        <p:txBody>
          <a:bodyPr anchorCtr="0" anchor="b" bIns="0" lIns="0" spcFirstLastPara="1" rIns="0" wrap="square" tIns="0">
            <a:noAutofit/>
          </a:bodyPr>
          <a:lstStyle>
            <a:lvl1pPr lvl="0">
              <a:lnSpc>
                <a:spcPct val="80000"/>
              </a:lnSpc>
              <a:spcBef>
                <a:spcPts val="0"/>
              </a:spcBef>
              <a:spcAft>
                <a:spcPts val="0"/>
              </a:spcAft>
              <a:buSzPts val="8000"/>
              <a:buFont typeface="Neuton Light"/>
              <a:buNone/>
              <a:defRPr sz="8000"/>
            </a:lvl1pPr>
            <a:lvl2pPr lvl="1">
              <a:lnSpc>
                <a:spcPct val="80000"/>
              </a:lnSpc>
              <a:spcBef>
                <a:spcPts val="0"/>
              </a:spcBef>
              <a:spcAft>
                <a:spcPts val="0"/>
              </a:spcAft>
              <a:buSzPts val="5000"/>
              <a:buFont typeface="Neuton Light"/>
              <a:buNone/>
              <a:defRPr sz="5000"/>
            </a:lvl2pPr>
            <a:lvl3pPr lvl="2">
              <a:lnSpc>
                <a:spcPct val="80000"/>
              </a:lnSpc>
              <a:spcBef>
                <a:spcPts val="0"/>
              </a:spcBef>
              <a:spcAft>
                <a:spcPts val="0"/>
              </a:spcAft>
              <a:buSzPts val="5000"/>
              <a:buFont typeface="Neuton Light"/>
              <a:buNone/>
              <a:defRPr sz="5000"/>
            </a:lvl3pPr>
            <a:lvl4pPr lvl="3">
              <a:lnSpc>
                <a:spcPct val="80000"/>
              </a:lnSpc>
              <a:spcBef>
                <a:spcPts val="0"/>
              </a:spcBef>
              <a:spcAft>
                <a:spcPts val="0"/>
              </a:spcAft>
              <a:buSzPts val="5000"/>
              <a:buFont typeface="Neuton Light"/>
              <a:buNone/>
              <a:defRPr sz="5000"/>
            </a:lvl4pPr>
            <a:lvl5pPr lvl="4">
              <a:lnSpc>
                <a:spcPct val="80000"/>
              </a:lnSpc>
              <a:spcBef>
                <a:spcPts val="0"/>
              </a:spcBef>
              <a:spcAft>
                <a:spcPts val="0"/>
              </a:spcAft>
              <a:buSzPts val="5000"/>
              <a:buFont typeface="Neuton Light"/>
              <a:buNone/>
              <a:defRPr sz="5000"/>
            </a:lvl5pPr>
            <a:lvl6pPr lvl="5">
              <a:lnSpc>
                <a:spcPct val="80000"/>
              </a:lnSpc>
              <a:spcBef>
                <a:spcPts val="0"/>
              </a:spcBef>
              <a:spcAft>
                <a:spcPts val="0"/>
              </a:spcAft>
              <a:buSzPts val="5000"/>
              <a:buFont typeface="Neuton Light"/>
              <a:buNone/>
              <a:defRPr sz="5000"/>
            </a:lvl6pPr>
            <a:lvl7pPr lvl="6">
              <a:lnSpc>
                <a:spcPct val="80000"/>
              </a:lnSpc>
              <a:spcBef>
                <a:spcPts val="0"/>
              </a:spcBef>
              <a:spcAft>
                <a:spcPts val="0"/>
              </a:spcAft>
              <a:buSzPts val="5000"/>
              <a:buFont typeface="Neuton Light"/>
              <a:buNone/>
              <a:defRPr sz="5000"/>
            </a:lvl7pPr>
            <a:lvl8pPr lvl="7">
              <a:lnSpc>
                <a:spcPct val="80000"/>
              </a:lnSpc>
              <a:spcBef>
                <a:spcPts val="0"/>
              </a:spcBef>
              <a:spcAft>
                <a:spcPts val="0"/>
              </a:spcAft>
              <a:buSzPts val="5000"/>
              <a:buFont typeface="Neuton Light"/>
              <a:buNone/>
              <a:defRPr sz="5000"/>
            </a:lvl8pPr>
            <a:lvl9pPr lvl="8">
              <a:lnSpc>
                <a:spcPct val="80000"/>
              </a:lnSpc>
              <a:spcBef>
                <a:spcPts val="0"/>
              </a:spcBef>
              <a:spcAft>
                <a:spcPts val="0"/>
              </a:spcAft>
              <a:buSzPts val="5000"/>
              <a:buFont typeface="Neuton Light"/>
              <a:buNone/>
              <a:defRPr sz="5000"/>
            </a:lvl9pPr>
          </a:lstStyle>
          <a:p/>
        </p:txBody>
      </p:sp>
      <p:sp>
        <p:nvSpPr>
          <p:cNvPr id="472" name="Google Shape;472;p23"/>
          <p:cNvSpPr txBox="1"/>
          <p:nvPr>
            <p:ph idx="1" type="body"/>
          </p:nvPr>
        </p:nvSpPr>
        <p:spPr>
          <a:xfrm>
            <a:off x="575438" y="4387200"/>
            <a:ext cx="2919600" cy="648000"/>
          </a:xfrm>
          <a:prstGeom prst="rect">
            <a:avLst/>
          </a:prstGeom>
        </p:spPr>
        <p:txBody>
          <a:bodyPr anchorCtr="0" anchor="t" bIns="91425" lIns="0" spcFirstLastPara="1" rIns="0" wrap="square" tIns="0">
            <a:normAutofit/>
          </a:bodyPr>
          <a:lstStyle>
            <a:lvl1pPr indent="-292100" lvl="0" marL="457200">
              <a:spcBef>
                <a:spcPts val="0"/>
              </a:spcBef>
              <a:spcAft>
                <a:spcPts val="0"/>
              </a:spcAft>
              <a:buClr>
                <a:schemeClr val="dk1"/>
              </a:buClr>
              <a:buSzPts val="1000"/>
              <a:buFont typeface="Hanken Grotesk"/>
              <a:buChar char="●"/>
              <a:defRPr/>
            </a:lvl1pPr>
            <a:lvl2pPr indent="-292100" lvl="1" marL="914400">
              <a:spcBef>
                <a:spcPts val="0"/>
              </a:spcBef>
              <a:spcAft>
                <a:spcPts val="0"/>
              </a:spcAft>
              <a:buClr>
                <a:schemeClr val="dk1"/>
              </a:buClr>
              <a:buSzPts val="1000"/>
              <a:buFont typeface="Hanken Grotesk"/>
              <a:buChar char="○"/>
              <a:defRPr/>
            </a:lvl2pPr>
            <a:lvl3pPr indent="-292100" lvl="2" marL="1371600">
              <a:spcBef>
                <a:spcPts val="0"/>
              </a:spcBef>
              <a:spcAft>
                <a:spcPts val="0"/>
              </a:spcAft>
              <a:buClr>
                <a:schemeClr val="dk1"/>
              </a:buClr>
              <a:buSzPts val="1000"/>
              <a:buFont typeface="Hanken Grotesk"/>
              <a:buChar char="■"/>
              <a:defRPr/>
            </a:lvl3pPr>
            <a:lvl4pPr indent="-292100" lvl="3" marL="1828800">
              <a:spcBef>
                <a:spcPts val="0"/>
              </a:spcBef>
              <a:spcAft>
                <a:spcPts val="0"/>
              </a:spcAft>
              <a:buClr>
                <a:schemeClr val="dk1"/>
              </a:buClr>
              <a:buSzPts val="1000"/>
              <a:buFont typeface="Hanken Grotesk"/>
              <a:buChar char="●"/>
              <a:defRPr/>
            </a:lvl4pPr>
            <a:lvl5pPr indent="-292100" lvl="4" marL="2286000">
              <a:spcBef>
                <a:spcPts val="0"/>
              </a:spcBef>
              <a:spcAft>
                <a:spcPts val="0"/>
              </a:spcAft>
              <a:buClr>
                <a:schemeClr val="dk1"/>
              </a:buClr>
              <a:buSzPts val="1000"/>
              <a:buFont typeface="Hanken Grotesk"/>
              <a:buChar char="○"/>
              <a:defRPr/>
            </a:lvl5pPr>
            <a:lvl6pPr indent="-292100" lvl="5" marL="2743200">
              <a:spcBef>
                <a:spcPts val="0"/>
              </a:spcBef>
              <a:spcAft>
                <a:spcPts val="0"/>
              </a:spcAft>
              <a:buClr>
                <a:schemeClr val="dk1"/>
              </a:buClr>
              <a:buSzPts val="1000"/>
              <a:buFont typeface="Hanken Grotesk"/>
              <a:buChar char="■"/>
              <a:defRPr/>
            </a:lvl6pPr>
            <a:lvl7pPr indent="-292100" lvl="6" marL="3200400">
              <a:spcBef>
                <a:spcPts val="0"/>
              </a:spcBef>
              <a:spcAft>
                <a:spcPts val="0"/>
              </a:spcAft>
              <a:buClr>
                <a:schemeClr val="dk1"/>
              </a:buClr>
              <a:buSzPts val="1000"/>
              <a:buFont typeface="Hanken Grotesk"/>
              <a:buChar char="●"/>
              <a:defRPr/>
            </a:lvl7pPr>
            <a:lvl8pPr indent="-292100" lvl="7" marL="3657600">
              <a:spcBef>
                <a:spcPts val="0"/>
              </a:spcBef>
              <a:spcAft>
                <a:spcPts val="0"/>
              </a:spcAft>
              <a:buClr>
                <a:schemeClr val="dk1"/>
              </a:buClr>
              <a:buSzPts val="1000"/>
              <a:buFont typeface="Hanken Grotesk"/>
              <a:buChar char="○"/>
              <a:defRPr/>
            </a:lvl8pPr>
            <a:lvl9pPr indent="-292100" lvl="8" marL="4114800">
              <a:spcBef>
                <a:spcPts val="0"/>
              </a:spcBef>
              <a:spcAft>
                <a:spcPts val="0"/>
              </a:spcAft>
              <a:buClr>
                <a:schemeClr val="dk1"/>
              </a:buClr>
              <a:buSzPts val="1000"/>
              <a:buFont typeface="Hanken Grotesk"/>
              <a:buChar char="■"/>
              <a:defRPr/>
            </a:lvl9pPr>
          </a:lstStyle>
          <a:p/>
        </p:txBody>
      </p:sp>
      <p:sp>
        <p:nvSpPr>
          <p:cNvPr id="473" name="Google Shape;473;p23"/>
          <p:cNvSpPr txBox="1"/>
          <p:nvPr>
            <p:ph idx="2" type="subTitle"/>
          </p:nvPr>
        </p:nvSpPr>
        <p:spPr>
          <a:xfrm>
            <a:off x="1284638" y="214800"/>
            <a:ext cx="1501200" cy="183600"/>
          </a:xfrm>
          <a:prstGeom prst="rect">
            <a:avLst/>
          </a:prstGeom>
        </p:spPr>
        <p:txBody>
          <a:bodyPr anchorCtr="0" anchor="ctr" bIns="0" lIns="0" spcFirstLastPara="1" rIns="0" wrap="square" tIns="0">
            <a:normAutofit/>
          </a:bodyPr>
          <a:lstStyle>
            <a:lvl1pPr lvl="0" algn="ctr">
              <a:spcBef>
                <a:spcPts val="0"/>
              </a:spcBef>
              <a:spcAft>
                <a:spcPts val="0"/>
              </a:spcAft>
              <a:buClr>
                <a:schemeClr val="dk1"/>
              </a:buClr>
              <a:buSzPts val="1200"/>
              <a:buFont typeface="Hanken Grotesk"/>
              <a:buNone/>
              <a:defRPr sz="1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74" name="Google Shape;474;p23"/>
          <p:cNvSpPr txBox="1"/>
          <p:nvPr>
            <p:ph idx="3" type="subTitle"/>
          </p:nvPr>
        </p:nvSpPr>
        <p:spPr>
          <a:xfrm>
            <a:off x="5539500" y="4387200"/>
            <a:ext cx="3002400" cy="648000"/>
          </a:xfrm>
          <a:prstGeom prst="rect">
            <a:avLst/>
          </a:prstGeom>
        </p:spPr>
        <p:txBody>
          <a:bodyPr anchorCtr="0" anchor="t" bIns="0" lIns="0" spcFirstLastPara="1" rIns="0" wrap="square" tIns="0">
            <a:normAutofit/>
          </a:bodyPr>
          <a:lstStyle>
            <a:lvl1pPr lvl="0" algn="r">
              <a:spcBef>
                <a:spcPts val="0"/>
              </a:spcBef>
              <a:spcAft>
                <a:spcPts val="0"/>
              </a:spcAft>
              <a:buClr>
                <a:schemeClr val="dk1"/>
              </a:buClr>
              <a:buSzPts val="1200"/>
              <a:buFont typeface="Hanken Grotesk"/>
              <a:buNone/>
              <a:defRPr sz="1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er 1">
  <p:cSld name="CUSTOM_3_1">
    <p:bg>
      <p:bgPr>
        <a:solidFill>
          <a:schemeClr val="dk2"/>
        </a:solidFill>
      </p:bgPr>
    </p:bg>
    <p:spTree>
      <p:nvGrpSpPr>
        <p:cNvPr id="475" name="Shape 475"/>
        <p:cNvGrpSpPr/>
        <p:nvPr/>
      </p:nvGrpSpPr>
      <p:grpSpPr>
        <a:xfrm>
          <a:off x="0" y="0"/>
          <a:ext cx="0" cy="0"/>
          <a:chOff x="0" y="0"/>
          <a:chExt cx="0" cy="0"/>
        </a:xfrm>
      </p:grpSpPr>
      <p:sp>
        <p:nvSpPr>
          <p:cNvPr id="476" name="Google Shape;476;p24"/>
          <p:cNvSpPr/>
          <p:nvPr/>
        </p:nvSpPr>
        <p:spPr>
          <a:xfrm>
            <a:off x="-2450" y="486600"/>
            <a:ext cx="9144000" cy="4656900"/>
          </a:xfrm>
          <a:prstGeom prst="roundRect">
            <a:avLst>
              <a:gd fmla="val 0" name="adj"/>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a:solidFill>
                  <a:schemeClr val="dk1"/>
                </a:solidFill>
                <a:latin typeface="Hanken Grotesk"/>
                <a:ea typeface="Hanken Grotesk"/>
                <a:cs typeface="Hanken Grotesk"/>
                <a:sym typeface="Hanken Grotesk"/>
              </a:rPr>
              <a:t> </a:t>
            </a:r>
            <a:endParaRPr>
              <a:solidFill>
                <a:schemeClr val="dk1"/>
              </a:solidFill>
              <a:latin typeface="Hanken Grotesk"/>
              <a:ea typeface="Hanken Grotesk"/>
              <a:cs typeface="Hanken Grotesk"/>
              <a:sym typeface="Hanken Grotesk"/>
            </a:endParaRPr>
          </a:p>
        </p:txBody>
      </p:sp>
      <p:sp>
        <p:nvSpPr>
          <p:cNvPr id="477" name="Google Shape;477;p24"/>
          <p:cNvSpPr txBox="1"/>
          <p:nvPr>
            <p:ph type="title"/>
          </p:nvPr>
        </p:nvSpPr>
        <p:spPr>
          <a:xfrm>
            <a:off x="593175" y="486000"/>
            <a:ext cx="7916400" cy="2743200"/>
          </a:xfrm>
          <a:prstGeom prst="rect">
            <a:avLst/>
          </a:prstGeom>
        </p:spPr>
        <p:txBody>
          <a:bodyPr anchorCtr="0" anchor="b" bIns="0" lIns="0" spcFirstLastPara="1" rIns="0" wrap="square" tIns="0">
            <a:noAutofit/>
          </a:bodyPr>
          <a:lstStyle>
            <a:lvl1pPr lvl="0">
              <a:lnSpc>
                <a:spcPct val="80000"/>
              </a:lnSpc>
              <a:spcBef>
                <a:spcPts val="0"/>
              </a:spcBef>
              <a:spcAft>
                <a:spcPts val="0"/>
              </a:spcAft>
              <a:buSzPts val="8000"/>
              <a:buFont typeface="Neuton Light"/>
              <a:buNone/>
              <a:defRPr sz="8000"/>
            </a:lvl1pPr>
            <a:lvl2pPr lvl="1">
              <a:lnSpc>
                <a:spcPct val="80000"/>
              </a:lnSpc>
              <a:spcBef>
                <a:spcPts val="0"/>
              </a:spcBef>
              <a:spcAft>
                <a:spcPts val="0"/>
              </a:spcAft>
              <a:buSzPts val="5000"/>
              <a:buFont typeface="Neuton Light"/>
              <a:buNone/>
              <a:defRPr sz="5000"/>
            </a:lvl2pPr>
            <a:lvl3pPr lvl="2">
              <a:lnSpc>
                <a:spcPct val="80000"/>
              </a:lnSpc>
              <a:spcBef>
                <a:spcPts val="0"/>
              </a:spcBef>
              <a:spcAft>
                <a:spcPts val="0"/>
              </a:spcAft>
              <a:buSzPts val="5000"/>
              <a:buFont typeface="Neuton Light"/>
              <a:buNone/>
              <a:defRPr sz="5000"/>
            </a:lvl3pPr>
            <a:lvl4pPr lvl="3">
              <a:lnSpc>
                <a:spcPct val="80000"/>
              </a:lnSpc>
              <a:spcBef>
                <a:spcPts val="0"/>
              </a:spcBef>
              <a:spcAft>
                <a:spcPts val="0"/>
              </a:spcAft>
              <a:buSzPts val="5000"/>
              <a:buFont typeface="Neuton Light"/>
              <a:buNone/>
              <a:defRPr sz="5000"/>
            </a:lvl4pPr>
            <a:lvl5pPr lvl="4">
              <a:lnSpc>
                <a:spcPct val="80000"/>
              </a:lnSpc>
              <a:spcBef>
                <a:spcPts val="0"/>
              </a:spcBef>
              <a:spcAft>
                <a:spcPts val="0"/>
              </a:spcAft>
              <a:buSzPts val="5000"/>
              <a:buFont typeface="Neuton Light"/>
              <a:buNone/>
              <a:defRPr sz="5000"/>
            </a:lvl5pPr>
            <a:lvl6pPr lvl="5">
              <a:lnSpc>
                <a:spcPct val="80000"/>
              </a:lnSpc>
              <a:spcBef>
                <a:spcPts val="0"/>
              </a:spcBef>
              <a:spcAft>
                <a:spcPts val="0"/>
              </a:spcAft>
              <a:buSzPts val="5000"/>
              <a:buFont typeface="Neuton Light"/>
              <a:buNone/>
              <a:defRPr sz="5000"/>
            </a:lvl6pPr>
            <a:lvl7pPr lvl="6">
              <a:lnSpc>
                <a:spcPct val="80000"/>
              </a:lnSpc>
              <a:spcBef>
                <a:spcPts val="0"/>
              </a:spcBef>
              <a:spcAft>
                <a:spcPts val="0"/>
              </a:spcAft>
              <a:buSzPts val="5000"/>
              <a:buFont typeface="Neuton Light"/>
              <a:buNone/>
              <a:defRPr sz="5000"/>
            </a:lvl7pPr>
            <a:lvl8pPr lvl="7">
              <a:lnSpc>
                <a:spcPct val="80000"/>
              </a:lnSpc>
              <a:spcBef>
                <a:spcPts val="0"/>
              </a:spcBef>
              <a:spcAft>
                <a:spcPts val="0"/>
              </a:spcAft>
              <a:buSzPts val="5000"/>
              <a:buFont typeface="Neuton Light"/>
              <a:buNone/>
              <a:defRPr sz="5000"/>
            </a:lvl8pPr>
            <a:lvl9pPr lvl="8">
              <a:lnSpc>
                <a:spcPct val="80000"/>
              </a:lnSpc>
              <a:spcBef>
                <a:spcPts val="0"/>
              </a:spcBef>
              <a:spcAft>
                <a:spcPts val="0"/>
              </a:spcAft>
              <a:buSzPts val="5000"/>
              <a:buFont typeface="Neuton Light"/>
              <a:buNone/>
              <a:defRPr sz="5000"/>
            </a:lvl9pPr>
          </a:lstStyle>
          <a:p/>
        </p:txBody>
      </p:sp>
      <p:sp>
        <p:nvSpPr>
          <p:cNvPr id="478" name="Google Shape;478;p24"/>
          <p:cNvSpPr txBox="1"/>
          <p:nvPr>
            <p:ph idx="1" type="body"/>
          </p:nvPr>
        </p:nvSpPr>
        <p:spPr>
          <a:xfrm>
            <a:off x="575438" y="4387200"/>
            <a:ext cx="2919600" cy="648000"/>
          </a:xfrm>
          <a:prstGeom prst="rect">
            <a:avLst/>
          </a:prstGeom>
        </p:spPr>
        <p:txBody>
          <a:bodyPr anchorCtr="0" anchor="t" bIns="91425" lIns="0" spcFirstLastPara="1" rIns="0" wrap="square" tIns="0">
            <a:normAutofit/>
          </a:bodyPr>
          <a:lstStyle>
            <a:lvl1pPr indent="-292100" lvl="0" marL="457200">
              <a:spcBef>
                <a:spcPts val="0"/>
              </a:spcBef>
              <a:spcAft>
                <a:spcPts val="0"/>
              </a:spcAft>
              <a:buClr>
                <a:schemeClr val="dk1"/>
              </a:buClr>
              <a:buSzPts val="1000"/>
              <a:buFont typeface="Hanken Grotesk"/>
              <a:buChar char="●"/>
              <a:defRPr/>
            </a:lvl1pPr>
            <a:lvl2pPr indent="-292100" lvl="1" marL="914400">
              <a:spcBef>
                <a:spcPts val="0"/>
              </a:spcBef>
              <a:spcAft>
                <a:spcPts val="0"/>
              </a:spcAft>
              <a:buClr>
                <a:schemeClr val="dk1"/>
              </a:buClr>
              <a:buSzPts val="1000"/>
              <a:buFont typeface="Hanken Grotesk"/>
              <a:buChar char="○"/>
              <a:defRPr/>
            </a:lvl2pPr>
            <a:lvl3pPr indent="-292100" lvl="2" marL="1371600">
              <a:spcBef>
                <a:spcPts val="0"/>
              </a:spcBef>
              <a:spcAft>
                <a:spcPts val="0"/>
              </a:spcAft>
              <a:buClr>
                <a:schemeClr val="dk1"/>
              </a:buClr>
              <a:buSzPts val="1000"/>
              <a:buFont typeface="Hanken Grotesk"/>
              <a:buChar char="■"/>
              <a:defRPr/>
            </a:lvl3pPr>
            <a:lvl4pPr indent="-292100" lvl="3" marL="1828800">
              <a:spcBef>
                <a:spcPts val="0"/>
              </a:spcBef>
              <a:spcAft>
                <a:spcPts val="0"/>
              </a:spcAft>
              <a:buClr>
                <a:schemeClr val="dk1"/>
              </a:buClr>
              <a:buSzPts val="1000"/>
              <a:buFont typeface="Hanken Grotesk"/>
              <a:buChar char="●"/>
              <a:defRPr/>
            </a:lvl4pPr>
            <a:lvl5pPr indent="-292100" lvl="4" marL="2286000">
              <a:spcBef>
                <a:spcPts val="0"/>
              </a:spcBef>
              <a:spcAft>
                <a:spcPts val="0"/>
              </a:spcAft>
              <a:buClr>
                <a:schemeClr val="dk1"/>
              </a:buClr>
              <a:buSzPts val="1000"/>
              <a:buFont typeface="Hanken Grotesk"/>
              <a:buChar char="○"/>
              <a:defRPr/>
            </a:lvl5pPr>
            <a:lvl6pPr indent="-292100" lvl="5" marL="2743200">
              <a:spcBef>
                <a:spcPts val="0"/>
              </a:spcBef>
              <a:spcAft>
                <a:spcPts val="0"/>
              </a:spcAft>
              <a:buClr>
                <a:schemeClr val="dk1"/>
              </a:buClr>
              <a:buSzPts val="1000"/>
              <a:buFont typeface="Hanken Grotesk"/>
              <a:buChar char="■"/>
              <a:defRPr/>
            </a:lvl6pPr>
            <a:lvl7pPr indent="-292100" lvl="6" marL="3200400">
              <a:spcBef>
                <a:spcPts val="0"/>
              </a:spcBef>
              <a:spcAft>
                <a:spcPts val="0"/>
              </a:spcAft>
              <a:buClr>
                <a:schemeClr val="dk1"/>
              </a:buClr>
              <a:buSzPts val="1000"/>
              <a:buFont typeface="Hanken Grotesk"/>
              <a:buChar char="●"/>
              <a:defRPr/>
            </a:lvl7pPr>
            <a:lvl8pPr indent="-292100" lvl="7" marL="3657600">
              <a:spcBef>
                <a:spcPts val="0"/>
              </a:spcBef>
              <a:spcAft>
                <a:spcPts val="0"/>
              </a:spcAft>
              <a:buClr>
                <a:schemeClr val="dk1"/>
              </a:buClr>
              <a:buSzPts val="1000"/>
              <a:buFont typeface="Hanken Grotesk"/>
              <a:buChar char="○"/>
              <a:defRPr/>
            </a:lvl8pPr>
            <a:lvl9pPr indent="-292100" lvl="8" marL="4114800">
              <a:spcBef>
                <a:spcPts val="0"/>
              </a:spcBef>
              <a:spcAft>
                <a:spcPts val="0"/>
              </a:spcAft>
              <a:buClr>
                <a:schemeClr val="dk1"/>
              </a:buClr>
              <a:buSzPts val="1000"/>
              <a:buFont typeface="Hanken Grotesk"/>
              <a:buChar char="■"/>
              <a:defRPr/>
            </a:lvl9pPr>
          </a:lstStyle>
          <a:p/>
        </p:txBody>
      </p:sp>
      <p:sp>
        <p:nvSpPr>
          <p:cNvPr id="479" name="Google Shape;479;p24"/>
          <p:cNvSpPr txBox="1"/>
          <p:nvPr>
            <p:ph idx="2" type="subTitle"/>
          </p:nvPr>
        </p:nvSpPr>
        <p:spPr>
          <a:xfrm>
            <a:off x="5539500" y="4387200"/>
            <a:ext cx="3002400" cy="648000"/>
          </a:xfrm>
          <a:prstGeom prst="rect">
            <a:avLst/>
          </a:prstGeom>
        </p:spPr>
        <p:txBody>
          <a:bodyPr anchorCtr="0" anchor="t" bIns="0" lIns="0" spcFirstLastPara="1" rIns="0" wrap="square" tIns="0">
            <a:normAutofit/>
          </a:bodyPr>
          <a:lstStyle>
            <a:lvl1pPr lvl="0" algn="r">
              <a:spcBef>
                <a:spcPts val="0"/>
              </a:spcBef>
              <a:spcAft>
                <a:spcPts val="0"/>
              </a:spcAft>
              <a:buClr>
                <a:schemeClr val="dk1"/>
              </a:buClr>
              <a:buSzPts val="1200"/>
              <a:buFont typeface="Hanken Grotesk"/>
              <a:buNone/>
              <a:defRPr sz="1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0" name="Google Shape;480;p24"/>
          <p:cNvSpPr txBox="1"/>
          <p:nvPr>
            <p:ph idx="3" type="subTitle"/>
          </p:nvPr>
        </p:nvSpPr>
        <p:spPr>
          <a:xfrm>
            <a:off x="1284638" y="214800"/>
            <a:ext cx="1501200" cy="183600"/>
          </a:xfrm>
          <a:prstGeom prst="rect">
            <a:avLst/>
          </a:prstGeom>
        </p:spPr>
        <p:txBody>
          <a:bodyPr anchorCtr="0" anchor="ctr" bIns="0" lIns="0" spcFirstLastPara="1" rIns="0" wrap="square" tIns="0">
            <a:normAutofit/>
          </a:bodyPr>
          <a:lstStyle>
            <a:lvl1pPr lvl="0" algn="ctr">
              <a:spcBef>
                <a:spcPts val="0"/>
              </a:spcBef>
              <a:spcAft>
                <a:spcPts val="0"/>
              </a:spcAft>
              <a:buClr>
                <a:schemeClr val="dk1"/>
              </a:buClr>
              <a:buSzPts val="1200"/>
              <a:buFont typeface="Hanken Grotesk"/>
              <a:buNone/>
              <a:defRPr sz="1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umns 1 1">
  <p:cSld name="CUSTOM_7_1_1_1_1_1_1_1_1_1_1_1_1_1_1_1_1_6_1">
    <p:spTree>
      <p:nvGrpSpPr>
        <p:cNvPr id="481" name="Shape 481"/>
        <p:cNvGrpSpPr/>
        <p:nvPr/>
      </p:nvGrpSpPr>
      <p:grpSpPr>
        <a:xfrm>
          <a:off x="0" y="0"/>
          <a:ext cx="0" cy="0"/>
          <a:chOff x="0" y="0"/>
          <a:chExt cx="0" cy="0"/>
        </a:xfrm>
      </p:grpSpPr>
      <p:sp>
        <p:nvSpPr>
          <p:cNvPr id="482" name="Google Shape;482;p25"/>
          <p:cNvSpPr txBox="1"/>
          <p:nvPr>
            <p:ph type="title"/>
          </p:nvPr>
        </p:nvSpPr>
        <p:spPr>
          <a:xfrm>
            <a:off x="2184250" y="1632575"/>
            <a:ext cx="1440300" cy="252000"/>
          </a:xfrm>
          <a:prstGeom prst="rect">
            <a:avLst/>
          </a:prstGeom>
        </p:spPr>
        <p:txBody>
          <a:bodyPr anchorCtr="0" anchor="ctr" bIns="0" lIns="0" spcFirstLastPara="1" rIns="0" wrap="square" tIns="0">
            <a:noAutofit/>
          </a:bodyPr>
          <a:lstStyle>
            <a:lvl1pPr lvl="0" algn="ctr">
              <a:lnSpc>
                <a:spcPct val="90000"/>
              </a:lnSpc>
              <a:spcBef>
                <a:spcPts val="0"/>
              </a:spcBef>
              <a:spcAft>
                <a:spcPts val="0"/>
              </a:spcAft>
              <a:buSzPts val="2800"/>
              <a:buNone/>
              <a:defRPr sz="1000">
                <a:latin typeface="Hanken Grotesk"/>
                <a:ea typeface="Hanken Grotesk"/>
                <a:cs typeface="Hanken Grotesk"/>
                <a:sym typeface="Hanken Grotesk"/>
              </a:defRPr>
            </a:lvl1pPr>
            <a:lvl2pPr lvl="1" algn="ctr">
              <a:lnSpc>
                <a:spcPct val="115000"/>
              </a:lnSpc>
              <a:spcBef>
                <a:spcPts val="0"/>
              </a:spcBef>
              <a:spcAft>
                <a:spcPts val="0"/>
              </a:spcAft>
              <a:buSzPts val="2800"/>
              <a:buNone/>
              <a:defRPr sz="1000">
                <a:latin typeface="Hanken Grotesk"/>
                <a:ea typeface="Hanken Grotesk"/>
                <a:cs typeface="Hanken Grotesk"/>
                <a:sym typeface="Hanken Grotesk"/>
              </a:defRPr>
            </a:lvl2pPr>
            <a:lvl3pPr lvl="2" algn="ctr">
              <a:lnSpc>
                <a:spcPct val="115000"/>
              </a:lnSpc>
              <a:spcBef>
                <a:spcPts val="0"/>
              </a:spcBef>
              <a:spcAft>
                <a:spcPts val="0"/>
              </a:spcAft>
              <a:buSzPts val="2800"/>
              <a:buNone/>
              <a:defRPr sz="1000">
                <a:latin typeface="Hanken Grotesk"/>
                <a:ea typeface="Hanken Grotesk"/>
                <a:cs typeface="Hanken Grotesk"/>
                <a:sym typeface="Hanken Grotesk"/>
              </a:defRPr>
            </a:lvl3pPr>
            <a:lvl4pPr lvl="3" algn="ctr">
              <a:lnSpc>
                <a:spcPct val="115000"/>
              </a:lnSpc>
              <a:spcBef>
                <a:spcPts val="0"/>
              </a:spcBef>
              <a:spcAft>
                <a:spcPts val="0"/>
              </a:spcAft>
              <a:buSzPts val="2800"/>
              <a:buNone/>
              <a:defRPr sz="1000">
                <a:latin typeface="Hanken Grotesk"/>
                <a:ea typeface="Hanken Grotesk"/>
                <a:cs typeface="Hanken Grotesk"/>
                <a:sym typeface="Hanken Grotesk"/>
              </a:defRPr>
            </a:lvl4pPr>
            <a:lvl5pPr lvl="4" algn="ctr">
              <a:lnSpc>
                <a:spcPct val="115000"/>
              </a:lnSpc>
              <a:spcBef>
                <a:spcPts val="0"/>
              </a:spcBef>
              <a:spcAft>
                <a:spcPts val="0"/>
              </a:spcAft>
              <a:buSzPts val="2800"/>
              <a:buNone/>
              <a:defRPr sz="1000">
                <a:latin typeface="Hanken Grotesk"/>
                <a:ea typeface="Hanken Grotesk"/>
                <a:cs typeface="Hanken Grotesk"/>
                <a:sym typeface="Hanken Grotesk"/>
              </a:defRPr>
            </a:lvl5pPr>
            <a:lvl6pPr lvl="5" algn="ctr">
              <a:lnSpc>
                <a:spcPct val="115000"/>
              </a:lnSpc>
              <a:spcBef>
                <a:spcPts val="0"/>
              </a:spcBef>
              <a:spcAft>
                <a:spcPts val="0"/>
              </a:spcAft>
              <a:buSzPts val="2800"/>
              <a:buNone/>
              <a:defRPr sz="1000">
                <a:latin typeface="Hanken Grotesk"/>
                <a:ea typeface="Hanken Grotesk"/>
                <a:cs typeface="Hanken Grotesk"/>
                <a:sym typeface="Hanken Grotesk"/>
              </a:defRPr>
            </a:lvl6pPr>
            <a:lvl7pPr lvl="6" algn="ctr">
              <a:lnSpc>
                <a:spcPct val="115000"/>
              </a:lnSpc>
              <a:spcBef>
                <a:spcPts val="0"/>
              </a:spcBef>
              <a:spcAft>
                <a:spcPts val="0"/>
              </a:spcAft>
              <a:buSzPts val="2800"/>
              <a:buNone/>
              <a:defRPr sz="1000">
                <a:latin typeface="Hanken Grotesk"/>
                <a:ea typeface="Hanken Grotesk"/>
                <a:cs typeface="Hanken Grotesk"/>
                <a:sym typeface="Hanken Grotesk"/>
              </a:defRPr>
            </a:lvl7pPr>
            <a:lvl8pPr lvl="7" algn="ctr">
              <a:lnSpc>
                <a:spcPct val="115000"/>
              </a:lnSpc>
              <a:spcBef>
                <a:spcPts val="0"/>
              </a:spcBef>
              <a:spcAft>
                <a:spcPts val="0"/>
              </a:spcAft>
              <a:buSzPts val="2800"/>
              <a:buNone/>
              <a:defRPr sz="1000">
                <a:latin typeface="Hanken Grotesk"/>
                <a:ea typeface="Hanken Grotesk"/>
                <a:cs typeface="Hanken Grotesk"/>
                <a:sym typeface="Hanken Grotesk"/>
              </a:defRPr>
            </a:lvl8pPr>
            <a:lvl9pPr lvl="8" algn="ctr">
              <a:lnSpc>
                <a:spcPct val="115000"/>
              </a:lnSpc>
              <a:spcBef>
                <a:spcPts val="0"/>
              </a:spcBef>
              <a:spcAft>
                <a:spcPts val="0"/>
              </a:spcAft>
              <a:buSzPts val="2800"/>
              <a:buNone/>
              <a:defRPr sz="1000">
                <a:latin typeface="Hanken Grotesk"/>
                <a:ea typeface="Hanken Grotesk"/>
                <a:cs typeface="Hanken Grotesk"/>
                <a:sym typeface="Hanken Grotesk"/>
              </a:defRPr>
            </a:lvl9pPr>
          </a:lstStyle>
          <a:p/>
        </p:txBody>
      </p:sp>
      <p:sp>
        <p:nvSpPr>
          <p:cNvPr id="483" name="Google Shape;483;p25"/>
          <p:cNvSpPr txBox="1"/>
          <p:nvPr>
            <p:ph idx="2" type="title"/>
          </p:nvPr>
        </p:nvSpPr>
        <p:spPr>
          <a:xfrm>
            <a:off x="3962263" y="1632575"/>
            <a:ext cx="1440300" cy="252000"/>
          </a:xfrm>
          <a:prstGeom prst="rect">
            <a:avLst/>
          </a:prstGeom>
        </p:spPr>
        <p:txBody>
          <a:bodyPr anchorCtr="0" anchor="ctr" bIns="0" lIns="0" spcFirstLastPara="1" rIns="0" wrap="square" tIns="0">
            <a:noAutofit/>
          </a:bodyPr>
          <a:lstStyle>
            <a:lvl1pPr lvl="0" algn="ctr">
              <a:lnSpc>
                <a:spcPct val="90000"/>
              </a:lnSpc>
              <a:spcBef>
                <a:spcPts val="0"/>
              </a:spcBef>
              <a:spcAft>
                <a:spcPts val="0"/>
              </a:spcAft>
              <a:buSzPts val="2800"/>
              <a:buNone/>
              <a:defRPr sz="1000">
                <a:latin typeface="Hanken Grotesk"/>
                <a:ea typeface="Hanken Grotesk"/>
                <a:cs typeface="Hanken Grotesk"/>
                <a:sym typeface="Hanken Grotesk"/>
              </a:defRPr>
            </a:lvl1pPr>
            <a:lvl2pPr lvl="1" algn="ctr">
              <a:lnSpc>
                <a:spcPct val="115000"/>
              </a:lnSpc>
              <a:spcBef>
                <a:spcPts val="0"/>
              </a:spcBef>
              <a:spcAft>
                <a:spcPts val="0"/>
              </a:spcAft>
              <a:buSzPts val="2800"/>
              <a:buNone/>
              <a:defRPr sz="1000">
                <a:latin typeface="Hanken Grotesk"/>
                <a:ea typeface="Hanken Grotesk"/>
                <a:cs typeface="Hanken Grotesk"/>
                <a:sym typeface="Hanken Grotesk"/>
              </a:defRPr>
            </a:lvl2pPr>
            <a:lvl3pPr lvl="2" algn="ctr">
              <a:lnSpc>
                <a:spcPct val="115000"/>
              </a:lnSpc>
              <a:spcBef>
                <a:spcPts val="0"/>
              </a:spcBef>
              <a:spcAft>
                <a:spcPts val="0"/>
              </a:spcAft>
              <a:buSzPts val="2800"/>
              <a:buNone/>
              <a:defRPr sz="1000">
                <a:latin typeface="Hanken Grotesk"/>
                <a:ea typeface="Hanken Grotesk"/>
                <a:cs typeface="Hanken Grotesk"/>
                <a:sym typeface="Hanken Grotesk"/>
              </a:defRPr>
            </a:lvl3pPr>
            <a:lvl4pPr lvl="3" algn="ctr">
              <a:lnSpc>
                <a:spcPct val="115000"/>
              </a:lnSpc>
              <a:spcBef>
                <a:spcPts val="0"/>
              </a:spcBef>
              <a:spcAft>
                <a:spcPts val="0"/>
              </a:spcAft>
              <a:buSzPts val="2800"/>
              <a:buNone/>
              <a:defRPr sz="1000">
                <a:latin typeface="Hanken Grotesk"/>
                <a:ea typeface="Hanken Grotesk"/>
                <a:cs typeface="Hanken Grotesk"/>
                <a:sym typeface="Hanken Grotesk"/>
              </a:defRPr>
            </a:lvl4pPr>
            <a:lvl5pPr lvl="4" algn="ctr">
              <a:lnSpc>
                <a:spcPct val="115000"/>
              </a:lnSpc>
              <a:spcBef>
                <a:spcPts val="0"/>
              </a:spcBef>
              <a:spcAft>
                <a:spcPts val="0"/>
              </a:spcAft>
              <a:buSzPts val="2800"/>
              <a:buNone/>
              <a:defRPr sz="1000">
                <a:latin typeface="Hanken Grotesk"/>
                <a:ea typeface="Hanken Grotesk"/>
                <a:cs typeface="Hanken Grotesk"/>
                <a:sym typeface="Hanken Grotesk"/>
              </a:defRPr>
            </a:lvl5pPr>
            <a:lvl6pPr lvl="5" algn="ctr">
              <a:lnSpc>
                <a:spcPct val="115000"/>
              </a:lnSpc>
              <a:spcBef>
                <a:spcPts val="0"/>
              </a:spcBef>
              <a:spcAft>
                <a:spcPts val="0"/>
              </a:spcAft>
              <a:buSzPts val="2800"/>
              <a:buNone/>
              <a:defRPr sz="1000">
                <a:latin typeface="Hanken Grotesk"/>
                <a:ea typeface="Hanken Grotesk"/>
                <a:cs typeface="Hanken Grotesk"/>
                <a:sym typeface="Hanken Grotesk"/>
              </a:defRPr>
            </a:lvl6pPr>
            <a:lvl7pPr lvl="6" algn="ctr">
              <a:lnSpc>
                <a:spcPct val="115000"/>
              </a:lnSpc>
              <a:spcBef>
                <a:spcPts val="0"/>
              </a:spcBef>
              <a:spcAft>
                <a:spcPts val="0"/>
              </a:spcAft>
              <a:buSzPts val="2800"/>
              <a:buNone/>
              <a:defRPr sz="1000">
                <a:latin typeface="Hanken Grotesk"/>
                <a:ea typeface="Hanken Grotesk"/>
                <a:cs typeface="Hanken Grotesk"/>
                <a:sym typeface="Hanken Grotesk"/>
              </a:defRPr>
            </a:lvl7pPr>
            <a:lvl8pPr lvl="7" algn="ctr">
              <a:lnSpc>
                <a:spcPct val="115000"/>
              </a:lnSpc>
              <a:spcBef>
                <a:spcPts val="0"/>
              </a:spcBef>
              <a:spcAft>
                <a:spcPts val="0"/>
              </a:spcAft>
              <a:buSzPts val="2800"/>
              <a:buNone/>
              <a:defRPr sz="1000">
                <a:latin typeface="Hanken Grotesk"/>
                <a:ea typeface="Hanken Grotesk"/>
                <a:cs typeface="Hanken Grotesk"/>
                <a:sym typeface="Hanken Grotesk"/>
              </a:defRPr>
            </a:lvl8pPr>
            <a:lvl9pPr lvl="8" algn="ctr">
              <a:lnSpc>
                <a:spcPct val="115000"/>
              </a:lnSpc>
              <a:spcBef>
                <a:spcPts val="0"/>
              </a:spcBef>
              <a:spcAft>
                <a:spcPts val="0"/>
              </a:spcAft>
              <a:buSzPts val="2800"/>
              <a:buNone/>
              <a:defRPr sz="1000">
                <a:latin typeface="Hanken Grotesk"/>
                <a:ea typeface="Hanken Grotesk"/>
                <a:cs typeface="Hanken Grotesk"/>
                <a:sym typeface="Hanken Grotesk"/>
              </a:defRPr>
            </a:lvl9pPr>
          </a:lstStyle>
          <a:p/>
        </p:txBody>
      </p:sp>
      <p:sp>
        <p:nvSpPr>
          <p:cNvPr id="484" name="Google Shape;484;p25"/>
          <p:cNvSpPr txBox="1"/>
          <p:nvPr>
            <p:ph idx="3" type="title"/>
          </p:nvPr>
        </p:nvSpPr>
        <p:spPr>
          <a:xfrm>
            <a:off x="406525" y="1632575"/>
            <a:ext cx="1440300" cy="252000"/>
          </a:xfrm>
          <a:prstGeom prst="rect">
            <a:avLst/>
          </a:prstGeom>
        </p:spPr>
        <p:txBody>
          <a:bodyPr anchorCtr="0" anchor="ctr" bIns="0" lIns="0" spcFirstLastPara="1" rIns="0" wrap="square" tIns="0">
            <a:noAutofit/>
          </a:bodyPr>
          <a:lstStyle>
            <a:lvl1pPr lvl="0" algn="ctr">
              <a:lnSpc>
                <a:spcPct val="90000"/>
              </a:lnSpc>
              <a:spcBef>
                <a:spcPts val="0"/>
              </a:spcBef>
              <a:spcAft>
                <a:spcPts val="0"/>
              </a:spcAft>
              <a:buSzPts val="2800"/>
              <a:buNone/>
              <a:defRPr sz="1000">
                <a:latin typeface="Hanken Grotesk"/>
                <a:ea typeface="Hanken Grotesk"/>
                <a:cs typeface="Hanken Grotesk"/>
                <a:sym typeface="Hanken Grotesk"/>
              </a:defRPr>
            </a:lvl1pPr>
            <a:lvl2pPr lvl="1" algn="ctr">
              <a:lnSpc>
                <a:spcPct val="115000"/>
              </a:lnSpc>
              <a:spcBef>
                <a:spcPts val="0"/>
              </a:spcBef>
              <a:spcAft>
                <a:spcPts val="0"/>
              </a:spcAft>
              <a:buSzPts val="2800"/>
              <a:buNone/>
              <a:defRPr sz="1000">
                <a:latin typeface="Hanken Grotesk"/>
                <a:ea typeface="Hanken Grotesk"/>
                <a:cs typeface="Hanken Grotesk"/>
                <a:sym typeface="Hanken Grotesk"/>
              </a:defRPr>
            </a:lvl2pPr>
            <a:lvl3pPr lvl="2" algn="ctr">
              <a:lnSpc>
                <a:spcPct val="115000"/>
              </a:lnSpc>
              <a:spcBef>
                <a:spcPts val="0"/>
              </a:spcBef>
              <a:spcAft>
                <a:spcPts val="0"/>
              </a:spcAft>
              <a:buSzPts val="2800"/>
              <a:buNone/>
              <a:defRPr sz="1000">
                <a:latin typeface="Hanken Grotesk"/>
                <a:ea typeface="Hanken Grotesk"/>
                <a:cs typeface="Hanken Grotesk"/>
                <a:sym typeface="Hanken Grotesk"/>
              </a:defRPr>
            </a:lvl3pPr>
            <a:lvl4pPr lvl="3" algn="ctr">
              <a:lnSpc>
                <a:spcPct val="115000"/>
              </a:lnSpc>
              <a:spcBef>
                <a:spcPts val="0"/>
              </a:spcBef>
              <a:spcAft>
                <a:spcPts val="0"/>
              </a:spcAft>
              <a:buSzPts val="2800"/>
              <a:buNone/>
              <a:defRPr sz="1000">
                <a:latin typeface="Hanken Grotesk"/>
                <a:ea typeface="Hanken Grotesk"/>
                <a:cs typeface="Hanken Grotesk"/>
                <a:sym typeface="Hanken Grotesk"/>
              </a:defRPr>
            </a:lvl4pPr>
            <a:lvl5pPr lvl="4" algn="ctr">
              <a:lnSpc>
                <a:spcPct val="115000"/>
              </a:lnSpc>
              <a:spcBef>
                <a:spcPts val="0"/>
              </a:spcBef>
              <a:spcAft>
                <a:spcPts val="0"/>
              </a:spcAft>
              <a:buSzPts val="2800"/>
              <a:buNone/>
              <a:defRPr sz="1000">
                <a:latin typeface="Hanken Grotesk"/>
                <a:ea typeface="Hanken Grotesk"/>
                <a:cs typeface="Hanken Grotesk"/>
                <a:sym typeface="Hanken Grotesk"/>
              </a:defRPr>
            </a:lvl5pPr>
            <a:lvl6pPr lvl="5" algn="ctr">
              <a:lnSpc>
                <a:spcPct val="115000"/>
              </a:lnSpc>
              <a:spcBef>
                <a:spcPts val="0"/>
              </a:spcBef>
              <a:spcAft>
                <a:spcPts val="0"/>
              </a:spcAft>
              <a:buSzPts val="2800"/>
              <a:buNone/>
              <a:defRPr sz="1000">
                <a:latin typeface="Hanken Grotesk"/>
                <a:ea typeface="Hanken Grotesk"/>
                <a:cs typeface="Hanken Grotesk"/>
                <a:sym typeface="Hanken Grotesk"/>
              </a:defRPr>
            </a:lvl6pPr>
            <a:lvl7pPr lvl="6" algn="ctr">
              <a:lnSpc>
                <a:spcPct val="115000"/>
              </a:lnSpc>
              <a:spcBef>
                <a:spcPts val="0"/>
              </a:spcBef>
              <a:spcAft>
                <a:spcPts val="0"/>
              </a:spcAft>
              <a:buSzPts val="2800"/>
              <a:buNone/>
              <a:defRPr sz="1000">
                <a:latin typeface="Hanken Grotesk"/>
                <a:ea typeface="Hanken Grotesk"/>
                <a:cs typeface="Hanken Grotesk"/>
                <a:sym typeface="Hanken Grotesk"/>
              </a:defRPr>
            </a:lvl7pPr>
            <a:lvl8pPr lvl="7" algn="ctr">
              <a:lnSpc>
                <a:spcPct val="115000"/>
              </a:lnSpc>
              <a:spcBef>
                <a:spcPts val="0"/>
              </a:spcBef>
              <a:spcAft>
                <a:spcPts val="0"/>
              </a:spcAft>
              <a:buSzPts val="2800"/>
              <a:buNone/>
              <a:defRPr sz="1000">
                <a:latin typeface="Hanken Grotesk"/>
                <a:ea typeface="Hanken Grotesk"/>
                <a:cs typeface="Hanken Grotesk"/>
                <a:sym typeface="Hanken Grotesk"/>
              </a:defRPr>
            </a:lvl8pPr>
            <a:lvl9pPr lvl="8" algn="ctr">
              <a:lnSpc>
                <a:spcPct val="115000"/>
              </a:lnSpc>
              <a:spcBef>
                <a:spcPts val="0"/>
              </a:spcBef>
              <a:spcAft>
                <a:spcPts val="0"/>
              </a:spcAft>
              <a:buSzPts val="2800"/>
              <a:buNone/>
              <a:defRPr sz="1000">
                <a:latin typeface="Hanken Grotesk"/>
                <a:ea typeface="Hanken Grotesk"/>
                <a:cs typeface="Hanken Grotesk"/>
                <a:sym typeface="Hanken Grotesk"/>
              </a:defRPr>
            </a:lvl9pPr>
          </a:lstStyle>
          <a:p/>
        </p:txBody>
      </p:sp>
      <p:sp>
        <p:nvSpPr>
          <p:cNvPr id="485" name="Google Shape;485;p25"/>
          <p:cNvSpPr txBox="1"/>
          <p:nvPr>
            <p:ph idx="4" type="title"/>
          </p:nvPr>
        </p:nvSpPr>
        <p:spPr>
          <a:xfrm>
            <a:off x="5729600" y="1632575"/>
            <a:ext cx="1440300" cy="252000"/>
          </a:xfrm>
          <a:prstGeom prst="rect">
            <a:avLst/>
          </a:prstGeom>
        </p:spPr>
        <p:txBody>
          <a:bodyPr anchorCtr="0" anchor="ctr" bIns="0" lIns="0" spcFirstLastPara="1" rIns="0" wrap="square" tIns="0">
            <a:noAutofit/>
          </a:bodyPr>
          <a:lstStyle>
            <a:lvl1pPr lvl="0" algn="ctr">
              <a:lnSpc>
                <a:spcPct val="90000"/>
              </a:lnSpc>
              <a:spcBef>
                <a:spcPts val="0"/>
              </a:spcBef>
              <a:spcAft>
                <a:spcPts val="0"/>
              </a:spcAft>
              <a:buSzPts val="2800"/>
              <a:buNone/>
              <a:defRPr sz="1000">
                <a:latin typeface="Hanken Grotesk"/>
                <a:ea typeface="Hanken Grotesk"/>
                <a:cs typeface="Hanken Grotesk"/>
                <a:sym typeface="Hanken Grotesk"/>
              </a:defRPr>
            </a:lvl1pPr>
            <a:lvl2pPr lvl="1" algn="ctr">
              <a:lnSpc>
                <a:spcPct val="115000"/>
              </a:lnSpc>
              <a:spcBef>
                <a:spcPts val="0"/>
              </a:spcBef>
              <a:spcAft>
                <a:spcPts val="0"/>
              </a:spcAft>
              <a:buSzPts val="2800"/>
              <a:buNone/>
              <a:defRPr sz="1000">
                <a:latin typeface="Hanken Grotesk"/>
                <a:ea typeface="Hanken Grotesk"/>
                <a:cs typeface="Hanken Grotesk"/>
                <a:sym typeface="Hanken Grotesk"/>
              </a:defRPr>
            </a:lvl2pPr>
            <a:lvl3pPr lvl="2" algn="ctr">
              <a:lnSpc>
                <a:spcPct val="115000"/>
              </a:lnSpc>
              <a:spcBef>
                <a:spcPts val="0"/>
              </a:spcBef>
              <a:spcAft>
                <a:spcPts val="0"/>
              </a:spcAft>
              <a:buSzPts val="2800"/>
              <a:buNone/>
              <a:defRPr sz="1000">
                <a:latin typeface="Hanken Grotesk"/>
                <a:ea typeface="Hanken Grotesk"/>
                <a:cs typeface="Hanken Grotesk"/>
                <a:sym typeface="Hanken Grotesk"/>
              </a:defRPr>
            </a:lvl3pPr>
            <a:lvl4pPr lvl="3" algn="ctr">
              <a:lnSpc>
                <a:spcPct val="115000"/>
              </a:lnSpc>
              <a:spcBef>
                <a:spcPts val="0"/>
              </a:spcBef>
              <a:spcAft>
                <a:spcPts val="0"/>
              </a:spcAft>
              <a:buSzPts val="2800"/>
              <a:buNone/>
              <a:defRPr sz="1000">
                <a:latin typeface="Hanken Grotesk"/>
                <a:ea typeface="Hanken Grotesk"/>
                <a:cs typeface="Hanken Grotesk"/>
                <a:sym typeface="Hanken Grotesk"/>
              </a:defRPr>
            </a:lvl4pPr>
            <a:lvl5pPr lvl="4" algn="ctr">
              <a:lnSpc>
                <a:spcPct val="115000"/>
              </a:lnSpc>
              <a:spcBef>
                <a:spcPts val="0"/>
              </a:spcBef>
              <a:spcAft>
                <a:spcPts val="0"/>
              </a:spcAft>
              <a:buSzPts val="2800"/>
              <a:buNone/>
              <a:defRPr sz="1000">
                <a:latin typeface="Hanken Grotesk"/>
                <a:ea typeface="Hanken Grotesk"/>
                <a:cs typeface="Hanken Grotesk"/>
                <a:sym typeface="Hanken Grotesk"/>
              </a:defRPr>
            </a:lvl5pPr>
            <a:lvl6pPr lvl="5" algn="ctr">
              <a:lnSpc>
                <a:spcPct val="115000"/>
              </a:lnSpc>
              <a:spcBef>
                <a:spcPts val="0"/>
              </a:spcBef>
              <a:spcAft>
                <a:spcPts val="0"/>
              </a:spcAft>
              <a:buSzPts val="2800"/>
              <a:buNone/>
              <a:defRPr sz="1000">
                <a:latin typeface="Hanken Grotesk"/>
                <a:ea typeface="Hanken Grotesk"/>
                <a:cs typeface="Hanken Grotesk"/>
                <a:sym typeface="Hanken Grotesk"/>
              </a:defRPr>
            </a:lvl6pPr>
            <a:lvl7pPr lvl="6" algn="ctr">
              <a:lnSpc>
                <a:spcPct val="115000"/>
              </a:lnSpc>
              <a:spcBef>
                <a:spcPts val="0"/>
              </a:spcBef>
              <a:spcAft>
                <a:spcPts val="0"/>
              </a:spcAft>
              <a:buSzPts val="2800"/>
              <a:buNone/>
              <a:defRPr sz="1000">
                <a:latin typeface="Hanken Grotesk"/>
                <a:ea typeface="Hanken Grotesk"/>
                <a:cs typeface="Hanken Grotesk"/>
                <a:sym typeface="Hanken Grotesk"/>
              </a:defRPr>
            </a:lvl7pPr>
            <a:lvl8pPr lvl="7" algn="ctr">
              <a:lnSpc>
                <a:spcPct val="115000"/>
              </a:lnSpc>
              <a:spcBef>
                <a:spcPts val="0"/>
              </a:spcBef>
              <a:spcAft>
                <a:spcPts val="0"/>
              </a:spcAft>
              <a:buSzPts val="2800"/>
              <a:buNone/>
              <a:defRPr sz="1000">
                <a:latin typeface="Hanken Grotesk"/>
                <a:ea typeface="Hanken Grotesk"/>
                <a:cs typeface="Hanken Grotesk"/>
                <a:sym typeface="Hanken Grotesk"/>
              </a:defRPr>
            </a:lvl8pPr>
            <a:lvl9pPr lvl="8" algn="ctr">
              <a:lnSpc>
                <a:spcPct val="115000"/>
              </a:lnSpc>
              <a:spcBef>
                <a:spcPts val="0"/>
              </a:spcBef>
              <a:spcAft>
                <a:spcPts val="0"/>
              </a:spcAft>
              <a:buSzPts val="2800"/>
              <a:buNone/>
              <a:defRPr sz="1000">
                <a:latin typeface="Hanken Grotesk"/>
                <a:ea typeface="Hanken Grotesk"/>
                <a:cs typeface="Hanken Grotesk"/>
                <a:sym typeface="Hanken Grotesk"/>
              </a:defRPr>
            </a:lvl9pPr>
          </a:lstStyle>
          <a:p/>
        </p:txBody>
      </p:sp>
      <p:sp>
        <p:nvSpPr>
          <p:cNvPr id="486" name="Google Shape;486;p25"/>
          <p:cNvSpPr txBox="1"/>
          <p:nvPr>
            <p:ph idx="5" type="title"/>
          </p:nvPr>
        </p:nvSpPr>
        <p:spPr>
          <a:xfrm>
            <a:off x="7518138" y="1632575"/>
            <a:ext cx="1440300" cy="252000"/>
          </a:xfrm>
          <a:prstGeom prst="rect">
            <a:avLst/>
          </a:prstGeom>
        </p:spPr>
        <p:txBody>
          <a:bodyPr anchorCtr="0" anchor="ctr" bIns="0" lIns="0" spcFirstLastPara="1" rIns="0" wrap="square" tIns="0">
            <a:noAutofit/>
          </a:bodyPr>
          <a:lstStyle>
            <a:lvl1pPr lvl="0" algn="ctr">
              <a:lnSpc>
                <a:spcPct val="90000"/>
              </a:lnSpc>
              <a:spcBef>
                <a:spcPts val="0"/>
              </a:spcBef>
              <a:spcAft>
                <a:spcPts val="0"/>
              </a:spcAft>
              <a:buSzPts val="2800"/>
              <a:buNone/>
              <a:defRPr sz="1000">
                <a:latin typeface="Hanken Grotesk"/>
                <a:ea typeface="Hanken Grotesk"/>
                <a:cs typeface="Hanken Grotesk"/>
                <a:sym typeface="Hanken Grotesk"/>
              </a:defRPr>
            </a:lvl1pPr>
            <a:lvl2pPr lvl="1" algn="ctr">
              <a:lnSpc>
                <a:spcPct val="115000"/>
              </a:lnSpc>
              <a:spcBef>
                <a:spcPts val="0"/>
              </a:spcBef>
              <a:spcAft>
                <a:spcPts val="0"/>
              </a:spcAft>
              <a:buSzPts val="2800"/>
              <a:buNone/>
              <a:defRPr sz="1000">
                <a:latin typeface="Hanken Grotesk"/>
                <a:ea typeface="Hanken Grotesk"/>
                <a:cs typeface="Hanken Grotesk"/>
                <a:sym typeface="Hanken Grotesk"/>
              </a:defRPr>
            </a:lvl2pPr>
            <a:lvl3pPr lvl="2" algn="ctr">
              <a:lnSpc>
                <a:spcPct val="115000"/>
              </a:lnSpc>
              <a:spcBef>
                <a:spcPts val="0"/>
              </a:spcBef>
              <a:spcAft>
                <a:spcPts val="0"/>
              </a:spcAft>
              <a:buSzPts val="2800"/>
              <a:buNone/>
              <a:defRPr sz="1000">
                <a:latin typeface="Hanken Grotesk"/>
                <a:ea typeface="Hanken Grotesk"/>
                <a:cs typeface="Hanken Grotesk"/>
                <a:sym typeface="Hanken Grotesk"/>
              </a:defRPr>
            </a:lvl3pPr>
            <a:lvl4pPr lvl="3" algn="ctr">
              <a:lnSpc>
                <a:spcPct val="115000"/>
              </a:lnSpc>
              <a:spcBef>
                <a:spcPts val="0"/>
              </a:spcBef>
              <a:spcAft>
                <a:spcPts val="0"/>
              </a:spcAft>
              <a:buSzPts val="2800"/>
              <a:buNone/>
              <a:defRPr sz="1000">
                <a:latin typeface="Hanken Grotesk"/>
                <a:ea typeface="Hanken Grotesk"/>
                <a:cs typeface="Hanken Grotesk"/>
                <a:sym typeface="Hanken Grotesk"/>
              </a:defRPr>
            </a:lvl4pPr>
            <a:lvl5pPr lvl="4" algn="ctr">
              <a:lnSpc>
                <a:spcPct val="115000"/>
              </a:lnSpc>
              <a:spcBef>
                <a:spcPts val="0"/>
              </a:spcBef>
              <a:spcAft>
                <a:spcPts val="0"/>
              </a:spcAft>
              <a:buSzPts val="2800"/>
              <a:buNone/>
              <a:defRPr sz="1000">
                <a:latin typeface="Hanken Grotesk"/>
                <a:ea typeface="Hanken Grotesk"/>
                <a:cs typeface="Hanken Grotesk"/>
                <a:sym typeface="Hanken Grotesk"/>
              </a:defRPr>
            </a:lvl5pPr>
            <a:lvl6pPr lvl="5" algn="ctr">
              <a:lnSpc>
                <a:spcPct val="115000"/>
              </a:lnSpc>
              <a:spcBef>
                <a:spcPts val="0"/>
              </a:spcBef>
              <a:spcAft>
                <a:spcPts val="0"/>
              </a:spcAft>
              <a:buSzPts val="2800"/>
              <a:buNone/>
              <a:defRPr sz="1000">
                <a:latin typeface="Hanken Grotesk"/>
                <a:ea typeface="Hanken Grotesk"/>
                <a:cs typeface="Hanken Grotesk"/>
                <a:sym typeface="Hanken Grotesk"/>
              </a:defRPr>
            </a:lvl6pPr>
            <a:lvl7pPr lvl="6" algn="ctr">
              <a:lnSpc>
                <a:spcPct val="115000"/>
              </a:lnSpc>
              <a:spcBef>
                <a:spcPts val="0"/>
              </a:spcBef>
              <a:spcAft>
                <a:spcPts val="0"/>
              </a:spcAft>
              <a:buSzPts val="2800"/>
              <a:buNone/>
              <a:defRPr sz="1000">
                <a:latin typeface="Hanken Grotesk"/>
                <a:ea typeface="Hanken Grotesk"/>
                <a:cs typeface="Hanken Grotesk"/>
                <a:sym typeface="Hanken Grotesk"/>
              </a:defRPr>
            </a:lvl7pPr>
            <a:lvl8pPr lvl="7" algn="ctr">
              <a:lnSpc>
                <a:spcPct val="115000"/>
              </a:lnSpc>
              <a:spcBef>
                <a:spcPts val="0"/>
              </a:spcBef>
              <a:spcAft>
                <a:spcPts val="0"/>
              </a:spcAft>
              <a:buSzPts val="2800"/>
              <a:buNone/>
              <a:defRPr sz="1000">
                <a:latin typeface="Hanken Grotesk"/>
                <a:ea typeface="Hanken Grotesk"/>
                <a:cs typeface="Hanken Grotesk"/>
                <a:sym typeface="Hanken Grotesk"/>
              </a:defRPr>
            </a:lvl8pPr>
            <a:lvl9pPr lvl="8" algn="ctr">
              <a:lnSpc>
                <a:spcPct val="115000"/>
              </a:lnSpc>
              <a:spcBef>
                <a:spcPts val="0"/>
              </a:spcBef>
              <a:spcAft>
                <a:spcPts val="0"/>
              </a:spcAft>
              <a:buSzPts val="2800"/>
              <a:buNone/>
              <a:defRPr sz="1000">
                <a:latin typeface="Hanken Grotesk"/>
                <a:ea typeface="Hanken Grotesk"/>
                <a:cs typeface="Hanken Grotesk"/>
                <a:sym typeface="Hanken Grotesk"/>
              </a:defRPr>
            </a:lvl9pPr>
          </a:lstStyle>
          <a:p/>
        </p:txBody>
      </p:sp>
      <p:sp>
        <p:nvSpPr>
          <p:cNvPr id="487" name="Google Shape;487;p25"/>
          <p:cNvSpPr txBox="1"/>
          <p:nvPr>
            <p:ph idx="6" type="title"/>
          </p:nvPr>
        </p:nvSpPr>
        <p:spPr>
          <a:xfrm>
            <a:off x="224752" y="604888"/>
            <a:ext cx="1778700" cy="651900"/>
          </a:xfrm>
          <a:prstGeom prst="rect">
            <a:avLst/>
          </a:prstGeom>
        </p:spPr>
        <p:txBody>
          <a:bodyPr anchorCtr="0" anchor="t" bIns="90000" lIns="180000" spcFirstLastPara="1" rIns="0" wrap="square" tIns="90000">
            <a:noAutofit/>
          </a:bodyPr>
          <a:lstStyle>
            <a:lvl1pPr lvl="0">
              <a:lnSpc>
                <a:spcPct val="90000"/>
              </a:lnSpc>
              <a:spcBef>
                <a:spcPts val="0"/>
              </a:spcBef>
              <a:spcAft>
                <a:spcPts val="0"/>
              </a:spcAft>
              <a:buSzPts val="2800"/>
              <a:buNone/>
              <a:defRPr sz="4200">
                <a:latin typeface="Hanken Grotesk"/>
                <a:ea typeface="Hanken Grotesk"/>
                <a:cs typeface="Hanken Grotesk"/>
                <a:sym typeface="Hanken Grotesk"/>
              </a:defRPr>
            </a:lvl1pPr>
            <a:lvl2pPr lvl="1">
              <a:lnSpc>
                <a:spcPct val="115000"/>
              </a:lnSpc>
              <a:spcBef>
                <a:spcPts val="0"/>
              </a:spcBef>
              <a:spcAft>
                <a:spcPts val="0"/>
              </a:spcAft>
              <a:buSzPts val="2800"/>
              <a:buNone/>
              <a:defRPr sz="1000">
                <a:latin typeface="Hanken Grotesk"/>
                <a:ea typeface="Hanken Grotesk"/>
                <a:cs typeface="Hanken Grotesk"/>
                <a:sym typeface="Hanken Grotesk"/>
              </a:defRPr>
            </a:lvl2pPr>
            <a:lvl3pPr lvl="2">
              <a:lnSpc>
                <a:spcPct val="115000"/>
              </a:lnSpc>
              <a:spcBef>
                <a:spcPts val="0"/>
              </a:spcBef>
              <a:spcAft>
                <a:spcPts val="0"/>
              </a:spcAft>
              <a:buSzPts val="2800"/>
              <a:buNone/>
              <a:defRPr sz="1000">
                <a:latin typeface="Hanken Grotesk"/>
                <a:ea typeface="Hanken Grotesk"/>
                <a:cs typeface="Hanken Grotesk"/>
                <a:sym typeface="Hanken Grotesk"/>
              </a:defRPr>
            </a:lvl3pPr>
            <a:lvl4pPr lvl="3">
              <a:lnSpc>
                <a:spcPct val="115000"/>
              </a:lnSpc>
              <a:spcBef>
                <a:spcPts val="0"/>
              </a:spcBef>
              <a:spcAft>
                <a:spcPts val="0"/>
              </a:spcAft>
              <a:buSzPts val="2800"/>
              <a:buNone/>
              <a:defRPr sz="1000">
                <a:latin typeface="Hanken Grotesk"/>
                <a:ea typeface="Hanken Grotesk"/>
                <a:cs typeface="Hanken Grotesk"/>
                <a:sym typeface="Hanken Grotesk"/>
              </a:defRPr>
            </a:lvl4pPr>
            <a:lvl5pPr lvl="4">
              <a:lnSpc>
                <a:spcPct val="115000"/>
              </a:lnSpc>
              <a:spcBef>
                <a:spcPts val="0"/>
              </a:spcBef>
              <a:spcAft>
                <a:spcPts val="0"/>
              </a:spcAft>
              <a:buSzPts val="2800"/>
              <a:buNone/>
              <a:defRPr sz="1000">
                <a:latin typeface="Hanken Grotesk"/>
                <a:ea typeface="Hanken Grotesk"/>
                <a:cs typeface="Hanken Grotesk"/>
                <a:sym typeface="Hanken Grotesk"/>
              </a:defRPr>
            </a:lvl5pPr>
            <a:lvl6pPr lvl="5">
              <a:lnSpc>
                <a:spcPct val="115000"/>
              </a:lnSpc>
              <a:spcBef>
                <a:spcPts val="0"/>
              </a:spcBef>
              <a:spcAft>
                <a:spcPts val="0"/>
              </a:spcAft>
              <a:buSzPts val="2800"/>
              <a:buNone/>
              <a:defRPr sz="1000">
                <a:latin typeface="Hanken Grotesk"/>
                <a:ea typeface="Hanken Grotesk"/>
                <a:cs typeface="Hanken Grotesk"/>
                <a:sym typeface="Hanken Grotesk"/>
              </a:defRPr>
            </a:lvl6pPr>
            <a:lvl7pPr lvl="6">
              <a:lnSpc>
                <a:spcPct val="115000"/>
              </a:lnSpc>
              <a:spcBef>
                <a:spcPts val="0"/>
              </a:spcBef>
              <a:spcAft>
                <a:spcPts val="0"/>
              </a:spcAft>
              <a:buSzPts val="2800"/>
              <a:buNone/>
              <a:defRPr sz="1000">
                <a:latin typeface="Hanken Grotesk"/>
                <a:ea typeface="Hanken Grotesk"/>
                <a:cs typeface="Hanken Grotesk"/>
                <a:sym typeface="Hanken Grotesk"/>
              </a:defRPr>
            </a:lvl7pPr>
            <a:lvl8pPr lvl="7">
              <a:lnSpc>
                <a:spcPct val="115000"/>
              </a:lnSpc>
              <a:spcBef>
                <a:spcPts val="0"/>
              </a:spcBef>
              <a:spcAft>
                <a:spcPts val="0"/>
              </a:spcAft>
              <a:buSzPts val="2800"/>
              <a:buNone/>
              <a:defRPr sz="1000">
                <a:latin typeface="Hanken Grotesk"/>
                <a:ea typeface="Hanken Grotesk"/>
                <a:cs typeface="Hanken Grotesk"/>
                <a:sym typeface="Hanken Grotesk"/>
              </a:defRPr>
            </a:lvl8pPr>
            <a:lvl9pPr lvl="8">
              <a:lnSpc>
                <a:spcPct val="115000"/>
              </a:lnSpc>
              <a:spcBef>
                <a:spcPts val="0"/>
              </a:spcBef>
              <a:spcAft>
                <a:spcPts val="0"/>
              </a:spcAft>
              <a:buSzPts val="2800"/>
              <a:buNone/>
              <a:defRPr sz="1000">
                <a:latin typeface="Hanken Grotesk"/>
                <a:ea typeface="Hanken Grotesk"/>
                <a:cs typeface="Hanken Grotesk"/>
                <a:sym typeface="Hanken Grotesk"/>
              </a:defRPr>
            </a:lvl9pPr>
          </a:lstStyle>
          <a:p/>
        </p:txBody>
      </p:sp>
      <p:sp>
        <p:nvSpPr>
          <p:cNvPr id="488" name="Google Shape;488;p25"/>
          <p:cNvSpPr txBox="1"/>
          <p:nvPr>
            <p:ph idx="7" type="title"/>
          </p:nvPr>
        </p:nvSpPr>
        <p:spPr>
          <a:xfrm>
            <a:off x="2003802" y="604888"/>
            <a:ext cx="1778700" cy="651900"/>
          </a:xfrm>
          <a:prstGeom prst="rect">
            <a:avLst/>
          </a:prstGeom>
        </p:spPr>
        <p:txBody>
          <a:bodyPr anchorCtr="0" anchor="t" bIns="90000" lIns="180000" spcFirstLastPara="1" rIns="0" wrap="square" tIns="90000">
            <a:noAutofit/>
          </a:bodyPr>
          <a:lstStyle>
            <a:lvl1pPr lvl="0">
              <a:lnSpc>
                <a:spcPct val="90000"/>
              </a:lnSpc>
              <a:spcBef>
                <a:spcPts val="0"/>
              </a:spcBef>
              <a:spcAft>
                <a:spcPts val="0"/>
              </a:spcAft>
              <a:buSzPts val="2800"/>
              <a:buNone/>
              <a:defRPr sz="4200">
                <a:latin typeface="Hanken Grotesk"/>
                <a:ea typeface="Hanken Grotesk"/>
                <a:cs typeface="Hanken Grotesk"/>
                <a:sym typeface="Hanken Grotesk"/>
              </a:defRPr>
            </a:lvl1pPr>
            <a:lvl2pPr lvl="1">
              <a:lnSpc>
                <a:spcPct val="115000"/>
              </a:lnSpc>
              <a:spcBef>
                <a:spcPts val="0"/>
              </a:spcBef>
              <a:spcAft>
                <a:spcPts val="0"/>
              </a:spcAft>
              <a:buSzPts val="2800"/>
              <a:buNone/>
              <a:defRPr sz="1000">
                <a:latin typeface="Hanken Grotesk"/>
                <a:ea typeface="Hanken Grotesk"/>
                <a:cs typeface="Hanken Grotesk"/>
                <a:sym typeface="Hanken Grotesk"/>
              </a:defRPr>
            </a:lvl2pPr>
            <a:lvl3pPr lvl="2">
              <a:lnSpc>
                <a:spcPct val="115000"/>
              </a:lnSpc>
              <a:spcBef>
                <a:spcPts val="0"/>
              </a:spcBef>
              <a:spcAft>
                <a:spcPts val="0"/>
              </a:spcAft>
              <a:buSzPts val="2800"/>
              <a:buNone/>
              <a:defRPr sz="1000">
                <a:latin typeface="Hanken Grotesk"/>
                <a:ea typeface="Hanken Grotesk"/>
                <a:cs typeface="Hanken Grotesk"/>
                <a:sym typeface="Hanken Grotesk"/>
              </a:defRPr>
            </a:lvl3pPr>
            <a:lvl4pPr lvl="3">
              <a:lnSpc>
                <a:spcPct val="115000"/>
              </a:lnSpc>
              <a:spcBef>
                <a:spcPts val="0"/>
              </a:spcBef>
              <a:spcAft>
                <a:spcPts val="0"/>
              </a:spcAft>
              <a:buSzPts val="2800"/>
              <a:buNone/>
              <a:defRPr sz="1000">
                <a:latin typeface="Hanken Grotesk"/>
                <a:ea typeface="Hanken Grotesk"/>
                <a:cs typeface="Hanken Grotesk"/>
                <a:sym typeface="Hanken Grotesk"/>
              </a:defRPr>
            </a:lvl4pPr>
            <a:lvl5pPr lvl="4">
              <a:lnSpc>
                <a:spcPct val="115000"/>
              </a:lnSpc>
              <a:spcBef>
                <a:spcPts val="0"/>
              </a:spcBef>
              <a:spcAft>
                <a:spcPts val="0"/>
              </a:spcAft>
              <a:buSzPts val="2800"/>
              <a:buNone/>
              <a:defRPr sz="1000">
                <a:latin typeface="Hanken Grotesk"/>
                <a:ea typeface="Hanken Grotesk"/>
                <a:cs typeface="Hanken Grotesk"/>
                <a:sym typeface="Hanken Grotesk"/>
              </a:defRPr>
            </a:lvl5pPr>
            <a:lvl6pPr lvl="5">
              <a:lnSpc>
                <a:spcPct val="115000"/>
              </a:lnSpc>
              <a:spcBef>
                <a:spcPts val="0"/>
              </a:spcBef>
              <a:spcAft>
                <a:spcPts val="0"/>
              </a:spcAft>
              <a:buSzPts val="2800"/>
              <a:buNone/>
              <a:defRPr sz="1000">
                <a:latin typeface="Hanken Grotesk"/>
                <a:ea typeface="Hanken Grotesk"/>
                <a:cs typeface="Hanken Grotesk"/>
                <a:sym typeface="Hanken Grotesk"/>
              </a:defRPr>
            </a:lvl6pPr>
            <a:lvl7pPr lvl="6">
              <a:lnSpc>
                <a:spcPct val="115000"/>
              </a:lnSpc>
              <a:spcBef>
                <a:spcPts val="0"/>
              </a:spcBef>
              <a:spcAft>
                <a:spcPts val="0"/>
              </a:spcAft>
              <a:buSzPts val="2800"/>
              <a:buNone/>
              <a:defRPr sz="1000">
                <a:latin typeface="Hanken Grotesk"/>
                <a:ea typeface="Hanken Grotesk"/>
                <a:cs typeface="Hanken Grotesk"/>
                <a:sym typeface="Hanken Grotesk"/>
              </a:defRPr>
            </a:lvl7pPr>
            <a:lvl8pPr lvl="7">
              <a:lnSpc>
                <a:spcPct val="115000"/>
              </a:lnSpc>
              <a:spcBef>
                <a:spcPts val="0"/>
              </a:spcBef>
              <a:spcAft>
                <a:spcPts val="0"/>
              </a:spcAft>
              <a:buSzPts val="2800"/>
              <a:buNone/>
              <a:defRPr sz="1000">
                <a:latin typeface="Hanken Grotesk"/>
                <a:ea typeface="Hanken Grotesk"/>
                <a:cs typeface="Hanken Grotesk"/>
                <a:sym typeface="Hanken Grotesk"/>
              </a:defRPr>
            </a:lvl8pPr>
            <a:lvl9pPr lvl="8">
              <a:lnSpc>
                <a:spcPct val="115000"/>
              </a:lnSpc>
              <a:spcBef>
                <a:spcPts val="0"/>
              </a:spcBef>
              <a:spcAft>
                <a:spcPts val="0"/>
              </a:spcAft>
              <a:buSzPts val="2800"/>
              <a:buNone/>
              <a:defRPr sz="1000">
                <a:latin typeface="Hanken Grotesk"/>
                <a:ea typeface="Hanken Grotesk"/>
                <a:cs typeface="Hanken Grotesk"/>
                <a:sym typeface="Hanken Grotesk"/>
              </a:defRPr>
            </a:lvl9pPr>
          </a:lstStyle>
          <a:p/>
        </p:txBody>
      </p:sp>
      <p:sp>
        <p:nvSpPr>
          <p:cNvPr id="489" name="Google Shape;489;p25"/>
          <p:cNvSpPr txBox="1"/>
          <p:nvPr>
            <p:ph idx="8" type="title"/>
          </p:nvPr>
        </p:nvSpPr>
        <p:spPr>
          <a:xfrm>
            <a:off x="3780502" y="604888"/>
            <a:ext cx="1778700" cy="651900"/>
          </a:xfrm>
          <a:prstGeom prst="rect">
            <a:avLst/>
          </a:prstGeom>
        </p:spPr>
        <p:txBody>
          <a:bodyPr anchorCtr="0" anchor="t" bIns="90000" lIns="180000" spcFirstLastPara="1" rIns="0" wrap="square" tIns="90000">
            <a:noAutofit/>
          </a:bodyPr>
          <a:lstStyle>
            <a:lvl1pPr lvl="0">
              <a:lnSpc>
                <a:spcPct val="90000"/>
              </a:lnSpc>
              <a:spcBef>
                <a:spcPts val="0"/>
              </a:spcBef>
              <a:spcAft>
                <a:spcPts val="0"/>
              </a:spcAft>
              <a:buSzPts val="2800"/>
              <a:buNone/>
              <a:defRPr sz="4200">
                <a:latin typeface="Hanken Grotesk"/>
                <a:ea typeface="Hanken Grotesk"/>
                <a:cs typeface="Hanken Grotesk"/>
                <a:sym typeface="Hanken Grotesk"/>
              </a:defRPr>
            </a:lvl1pPr>
            <a:lvl2pPr lvl="1">
              <a:lnSpc>
                <a:spcPct val="115000"/>
              </a:lnSpc>
              <a:spcBef>
                <a:spcPts val="0"/>
              </a:spcBef>
              <a:spcAft>
                <a:spcPts val="0"/>
              </a:spcAft>
              <a:buSzPts val="2800"/>
              <a:buNone/>
              <a:defRPr sz="1000">
                <a:latin typeface="Hanken Grotesk"/>
                <a:ea typeface="Hanken Grotesk"/>
                <a:cs typeface="Hanken Grotesk"/>
                <a:sym typeface="Hanken Grotesk"/>
              </a:defRPr>
            </a:lvl2pPr>
            <a:lvl3pPr lvl="2">
              <a:lnSpc>
                <a:spcPct val="115000"/>
              </a:lnSpc>
              <a:spcBef>
                <a:spcPts val="0"/>
              </a:spcBef>
              <a:spcAft>
                <a:spcPts val="0"/>
              </a:spcAft>
              <a:buSzPts val="2800"/>
              <a:buNone/>
              <a:defRPr sz="1000">
                <a:latin typeface="Hanken Grotesk"/>
                <a:ea typeface="Hanken Grotesk"/>
                <a:cs typeface="Hanken Grotesk"/>
                <a:sym typeface="Hanken Grotesk"/>
              </a:defRPr>
            </a:lvl3pPr>
            <a:lvl4pPr lvl="3">
              <a:lnSpc>
                <a:spcPct val="115000"/>
              </a:lnSpc>
              <a:spcBef>
                <a:spcPts val="0"/>
              </a:spcBef>
              <a:spcAft>
                <a:spcPts val="0"/>
              </a:spcAft>
              <a:buSzPts val="2800"/>
              <a:buNone/>
              <a:defRPr sz="1000">
                <a:latin typeface="Hanken Grotesk"/>
                <a:ea typeface="Hanken Grotesk"/>
                <a:cs typeface="Hanken Grotesk"/>
                <a:sym typeface="Hanken Grotesk"/>
              </a:defRPr>
            </a:lvl4pPr>
            <a:lvl5pPr lvl="4">
              <a:lnSpc>
                <a:spcPct val="115000"/>
              </a:lnSpc>
              <a:spcBef>
                <a:spcPts val="0"/>
              </a:spcBef>
              <a:spcAft>
                <a:spcPts val="0"/>
              </a:spcAft>
              <a:buSzPts val="2800"/>
              <a:buNone/>
              <a:defRPr sz="1000">
                <a:latin typeface="Hanken Grotesk"/>
                <a:ea typeface="Hanken Grotesk"/>
                <a:cs typeface="Hanken Grotesk"/>
                <a:sym typeface="Hanken Grotesk"/>
              </a:defRPr>
            </a:lvl5pPr>
            <a:lvl6pPr lvl="5">
              <a:lnSpc>
                <a:spcPct val="115000"/>
              </a:lnSpc>
              <a:spcBef>
                <a:spcPts val="0"/>
              </a:spcBef>
              <a:spcAft>
                <a:spcPts val="0"/>
              </a:spcAft>
              <a:buSzPts val="2800"/>
              <a:buNone/>
              <a:defRPr sz="1000">
                <a:latin typeface="Hanken Grotesk"/>
                <a:ea typeface="Hanken Grotesk"/>
                <a:cs typeface="Hanken Grotesk"/>
                <a:sym typeface="Hanken Grotesk"/>
              </a:defRPr>
            </a:lvl6pPr>
            <a:lvl7pPr lvl="6">
              <a:lnSpc>
                <a:spcPct val="115000"/>
              </a:lnSpc>
              <a:spcBef>
                <a:spcPts val="0"/>
              </a:spcBef>
              <a:spcAft>
                <a:spcPts val="0"/>
              </a:spcAft>
              <a:buSzPts val="2800"/>
              <a:buNone/>
              <a:defRPr sz="1000">
                <a:latin typeface="Hanken Grotesk"/>
                <a:ea typeface="Hanken Grotesk"/>
                <a:cs typeface="Hanken Grotesk"/>
                <a:sym typeface="Hanken Grotesk"/>
              </a:defRPr>
            </a:lvl7pPr>
            <a:lvl8pPr lvl="7">
              <a:lnSpc>
                <a:spcPct val="115000"/>
              </a:lnSpc>
              <a:spcBef>
                <a:spcPts val="0"/>
              </a:spcBef>
              <a:spcAft>
                <a:spcPts val="0"/>
              </a:spcAft>
              <a:buSzPts val="2800"/>
              <a:buNone/>
              <a:defRPr sz="1000">
                <a:latin typeface="Hanken Grotesk"/>
                <a:ea typeface="Hanken Grotesk"/>
                <a:cs typeface="Hanken Grotesk"/>
                <a:sym typeface="Hanken Grotesk"/>
              </a:defRPr>
            </a:lvl8pPr>
            <a:lvl9pPr lvl="8">
              <a:lnSpc>
                <a:spcPct val="115000"/>
              </a:lnSpc>
              <a:spcBef>
                <a:spcPts val="0"/>
              </a:spcBef>
              <a:spcAft>
                <a:spcPts val="0"/>
              </a:spcAft>
              <a:buSzPts val="2800"/>
              <a:buNone/>
              <a:defRPr sz="1000">
                <a:latin typeface="Hanken Grotesk"/>
                <a:ea typeface="Hanken Grotesk"/>
                <a:cs typeface="Hanken Grotesk"/>
                <a:sym typeface="Hanken Grotesk"/>
              </a:defRPr>
            </a:lvl9pPr>
          </a:lstStyle>
          <a:p/>
        </p:txBody>
      </p:sp>
      <p:sp>
        <p:nvSpPr>
          <p:cNvPr id="490" name="Google Shape;490;p25"/>
          <p:cNvSpPr txBox="1"/>
          <p:nvPr>
            <p:ph idx="9" type="title"/>
          </p:nvPr>
        </p:nvSpPr>
        <p:spPr>
          <a:xfrm>
            <a:off x="5558652" y="604888"/>
            <a:ext cx="1778700" cy="651900"/>
          </a:xfrm>
          <a:prstGeom prst="rect">
            <a:avLst/>
          </a:prstGeom>
        </p:spPr>
        <p:txBody>
          <a:bodyPr anchorCtr="0" anchor="t" bIns="90000" lIns="180000" spcFirstLastPara="1" rIns="0" wrap="square" tIns="90000">
            <a:noAutofit/>
          </a:bodyPr>
          <a:lstStyle>
            <a:lvl1pPr lvl="0">
              <a:lnSpc>
                <a:spcPct val="90000"/>
              </a:lnSpc>
              <a:spcBef>
                <a:spcPts val="0"/>
              </a:spcBef>
              <a:spcAft>
                <a:spcPts val="0"/>
              </a:spcAft>
              <a:buSzPts val="2800"/>
              <a:buNone/>
              <a:defRPr sz="4200">
                <a:latin typeface="Hanken Grotesk"/>
                <a:ea typeface="Hanken Grotesk"/>
                <a:cs typeface="Hanken Grotesk"/>
                <a:sym typeface="Hanken Grotesk"/>
              </a:defRPr>
            </a:lvl1pPr>
            <a:lvl2pPr lvl="1">
              <a:lnSpc>
                <a:spcPct val="115000"/>
              </a:lnSpc>
              <a:spcBef>
                <a:spcPts val="0"/>
              </a:spcBef>
              <a:spcAft>
                <a:spcPts val="0"/>
              </a:spcAft>
              <a:buSzPts val="2800"/>
              <a:buNone/>
              <a:defRPr sz="1000">
                <a:latin typeface="Hanken Grotesk"/>
                <a:ea typeface="Hanken Grotesk"/>
                <a:cs typeface="Hanken Grotesk"/>
                <a:sym typeface="Hanken Grotesk"/>
              </a:defRPr>
            </a:lvl2pPr>
            <a:lvl3pPr lvl="2">
              <a:lnSpc>
                <a:spcPct val="115000"/>
              </a:lnSpc>
              <a:spcBef>
                <a:spcPts val="0"/>
              </a:spcBef>
              <a:spcAft>
                <a:spcPts val="0"/>
              </a:spcAft>
              <a:buSzPts val="2800"/>
              <a:buNone/>
              <a:defRPr sz="1000">
                <a:latin typeface="Hanken Grotesk"/>
                <a:ea typeface="Hanken Grotesk"/>
                <a:cs typeface="Hanken Grotesk"/>
                <a:sym typeface="Hanken Grotesk"/>
              </a:defRPr>
            </a:lvl3pPr>
            <a:lvl4pPr lvl="3">
              <a:lnSpc>
                <a:spcPct val="115000"/>
              </a:lnSpc>
              <a:spcBef>
                <a:spcPts val="0"/>
              </a:spcBef>
              <a:spcAft>
                <a:spcPts val="0"/>
              </a:spcAft>
              <a:buSzPts val="2800"/>
              <a:buNone/>
              <a:defRPr sz="1000">
                <a:latin typeface="Hanken Grotesk"/>
                <a:ea typeface="Hanken Grotesk"/>
                <a:cs typeface="Hanken Grotesk"/>
                <a:sym typeface="Hanken Grotesk"/>
              </a:defRPr>
            </a:lvl4pPr>
            <a:lvl5pPr lvl="4">
              <a:lnSpc>
                <a:spcPct val="115000"/>
              </a:lnSpc>
              <a:spcBef>
                <a:spcPts val="0"/>
              </a:spcBef>
              <a:spcAft>
                <a:spcPts val="0"/>
              </a:spcAft>
              <a:buSzPts val="2800"/>
              <a:buNone/>
              <a:defRPr sz="1000">
                <a:latin typeface="Hanken Grotesk"/>
                <a:ea typeface="Hanken Grotesk"/>
                <a:cs typeface="Hanken Grotesk"/>
                <a:sym typeface="Hanken Grotesk"/>
              </a:defRPr>
            </a:lvl5pPr>
            <a:lvl6pPr lvl="5">
              <a:lnSpc>
                <a:spcPct val="115000"/>
              </a:lnSpc>
              <a:spcBef>
                <a:spcPts val="0"/>
              </a:spcBef>
              <a:spcAft>
                <a:spcPts val="0"/>
              </a:spcAft>
              <a:buSzPts val="2800"/>
              <a:buNone/>
              <a:defRPr sz="1000">
                <a:latin typeface="Hanken Grotesk"/>
                <a:ea typeface="Hanken Grotesk"/>
                <a:cs typeface="Hanken Grotesk"/>
                <a:sym typeface="Hanken Grotesk"/>
              </a:defRPr>
            </a:lvl6pPr>
            <a:lvl7pPr lvl="6">
              <a:lnSpc>
                <a:spcPct val="115000"/>
              </a:lnSpc>
              <a:spcBef>
                <a:spcPts val="0"/>
              </a:spcBef>
              <a:spcAft>
                <a:spcPts val="0"/>
              </a:spcAft>
              <a:buSzPts val="2800"/>
              <a:buNone/>
              <a:defRPr sz="1000">
                <a:latin typeface="Hanken Grotesk"/>
                <a:ea typeface="Hanken Grotesk"/>
                <a:cs typeface="Hanken Grotesk"/>
                <a:sym typeface="Hanken Grotesk"/>
              </a:defRPr>
            </a:lvl7pPr>
            <a:lvl8pPr lvl="7">
              <a:lnSpc>
                <a:spcPct val="115000"/>
              </a:lnSpc>
              <a:spcBef>
                <a:spcPts val="0"/>
              </a:spcBef>
              <a:spcAft>
                <a:spcPts val="0"/>
              </a:spcAft>
              <a:buSzPts val="2800"/>
              <a:buNone/>
              <a:defRPr sz="1000">
                <a:latin typeface="Hanken Grotesk"/>
                <a:ea typeface="Hanken Grotesk"/>
                <a:cs typeface="Hanken Grotesk"/>
                <a:sym typeface="Hanken Grotesk"/>
              </a:defRPr>
            </a:lvl8pPr>
            <a:lvl9pPr lvl="8">
              <a:lnSpc>
                <a:spcPct val="115000"/>
              </a:lnSpc>
              <a:spcBef>
                <a:spcPts val="0"/>
              </a:spcBef>
              <a:spcAft>
                <a:spcPts val="0"/>
              </a:spcAft>
              <a:buSzPts val="2800"/>
              <a:buNone/>
              <a:defRPr sz="1000">
                <a:latin typeface="Hanken Grotesk"/>
                <a:ea typeface="Hanken Grotesk"/>
                <a:cs typeface="Hanken Grotesk"/>
                <a:sym typeface="Hanken Grotesk"/>
              </a:defRPr>
            </a:lvl9pPr>
          </a:lstStyle>
          <a:p/>
        </p:txBody>
      </p:sp>
      <p:sp>
        <p:nvSpPr>
          <p:cNvPr id="491" name="Google Shape;491;p25"/>
          <p:cNvSpPr txBox="1"/>
          <p:nvPr>
            <p:ph idx="13" type="title"/>
          </p:nvPr>
        </p:nvSpPr>
        <p:spPr>
          <a:xfrm>
            <a:off x="7336452" y="604888"/>
            <a:ext cx="1778700" cy="651900"/>
          </a:xfrm>
          <a:prstGeom prst="rect">
            <a:avLst/>
          </a:prstGeom>
        </p:spPr>
        <p:txBody>
          <a:bodyPr anchorCtr="0" anchor="t" bIns="90000" lIns="180000" spcFirstLastPara="1" rIns="0" wrap="square" tIns="90000">
            <a:noAutofit/>
          </a:bodyPr>
          <a:lstStyle>
            <a:lvl1pPr lvl="0">
              <a:lnSpc>
                <a:spcPct val="90000"/>
              </a:lnSpc>
              <a:spcBef>
                <a:spcPts val="0"/>
              </a:spcBef>
              <a:spcAft>
                <a:spcPts val="0"/>
              </a:spcAft>
              <a:buSzPts val="2800"/>
              <a:buNone/>
              <a:defRPr sz="4200">
                <a:latin typeface="Hanken Grotesk"/>
                <a:ea typeface="Hanken Grotesk"/>
                <a:cs typeface="Hanken Grotesk"/>
                <a:sym typeface="Hanken Grotesk"/>
              </a:defRPr>
            </a:lvl1pPr>
            <a:lvl2pPr lvl="1">
              <a:lnSpc>
                <a:spcPct val="115000"/>
              </a:lnSpc>
              <a:spcBef>
                <a:spcPts val="0"/>
              </a:spcBef>
              <a:spcAft>
                <a:spcPts val="0"/>
              </a:spcAft>
              <a:buSzPts val="2800"/>
              <a:buNone/>
              <a:defRPr sz="1000">
                <a:latin typeface="Hanken Grotesk"/>
                <a:ea typeface="Hanken Grotesk"/>
                <a:cs typeface="Hanken Grotesk"/>
                <a:sym typeface="Hanken Grotesk"/>
              </a:defRPr>
            </a:lvl2pPr>
            <a:lvl3pPr lvl="2">
              <a:lnSpc>
                <a:spcPct val="115000"/>
              </a:lnSpc>
              <a:spcBef>
                <a:spcPts val="0"/>
              </a:spcBef>
              <a:spcAft>
                <a:spcPts val="0"/>
              </a:spcAft>
              <a:buSzPts val="2800"/>
              <a:buNone/>
              <a:defRPr sz="1000">
                <a:latin typeface="Hanken Grotesk"/>
                <a:ea typeface="Hanken Grotesk"/>
                <a:cs typeface="Hanken Grotesk"/>
                <a:sym typeface="Hanken Grotesk"/>
              </a:defRPr>
            </a:lvl3pPr>
            <a:lvl4pPr lvl="3">
              <a:lnSpc>
                <a:spcPct val="115000"/>
              </a:lnSpc>
              <a:spcBef>
                <a:spcPts val="0"/>
              </a:spcBef>
              <a:spcAft>
                <a:spcPts val="0"/>
              </a:spcAft>
              <a:buSzPts val="2800"/>
              <a:buNone/>
              <a:defRPr sz="1000">
                <a:latin typeface="Hanken Grotesk"/>
                <a:ea typeface="Hanken Grotesk"/>
                <a:cs typeface="Hanken Grotesk"/>
                <a:sym typeface="Hanken Grotesk"/>
              </a:defRPr>
            </a:lvl4pPr>
            <a:lvl5pPr lvl="4">
              <a:lnSpc>
                <a:spcPct val="115000"/>
              </a:lnSpc>
              <a:spcBef>
                <a:spcPts val="0"/>
              </a:spcBef>
              <a:spcAft>
                <a:spcPts val="0"/>
              </a:spcAft>
              <a:buSzPts val="2800"/>
              <a:buNone/>
              <a:defRPr sz="1000">
                <a:latin typeface="Hanken Grotesk"/>
                <a:ea typeface="Hanken Grotesk"/>
                <a:cs typeface="Hanken Grotesk"/>
                <a:sym typeface="Hanken Grotesk"/>
              </a:defRPr>
            </a:lvl5pPr>
            <a:lvl6pPr lvl="5">
              <a:lnSpc>
                <a:spcPct val="115000"/>
              </a:lnSpc>
              <a:spcBef>
                <a:spcPts val="0"/>
              </a:spcBef>
              <a:spcAft>
                <a:spcPts val="0"/>
              </a:spcAft>
              <a:buSzPts val="2800"/>
              <a:buNone/>
              <a:defRPr sz="1000">
                <a:latin typeface="Hanken Grotesk"/>
                <a:ea typeface="Hanken Grotesk"/>
                <a:cs typeface="Hanken Grotesk"/>
                <a:sym typeface="Hanken Grotesk"/>
              </a:defRPr>
            </a:lvl6pPr>
            <a:lvl7pPr lvl="6">
              <a:lnSpc>
                <a:spcPct val="115000"/>
              </a:lnSpc>
              <a:spcBef>
                <a:spcPts val="0"/>
              </a:spcBef>
              <a:spcAft>
                <a:spcPts val="0"/>
              </a:spcAft>
              <a:buSzPts val="2800"/>
              <a:buNone/>
              <a:defRPr sz="1000">
                <a:latin typeface="Hanken Grotesk"/>
                <a:ea typeface="Hanken Grotesk"/>
                <a:cs typeface="Hanken Grotesk"/>
                <a:sym typeface="Hanken Grotesk"/>
              </a:defRPr>
            </a:lvl7pPr>
            <a:lvl8pPr lvl="7">
              <a:lnSpc>
                <a:spcPct val="115000"/>
              </a:lnSpc>
              <a:spcBef>
                <a:spcPts val="0"/>
              </a:spcBef>
              <a:spcAft>
                <a:spcPts val="0"/>
              </a:spcAft>
              <a:buSzPts val="2800"/>
              <a:buNone/>
              <a:defRPr sz="1000">
                <a:latin typeface="Hanken Grotesk"/>
                <a:ea typeface="Hanken Grotesk"/>
                <a:cs typeface="Hanken Grotesk"/>
                <a:sym typeface="Hanken Grotesk"/>
              </a:defRPr>
            </a:lvl8pPr>
            <a:lvl9pPr lvl="8">
              <a:lnSpc>
                <a:spcPct val="115000"/>
              </a:lnSpc>
              <a:spcBef>
                <a:spcPts val="0"/>
              </a:spcBef>
              <a:spcAft>
                <a:spcPts val="0"/>
              </a:spcAft>
              <a:buSzPts val="2800"/>
              <a:buNone/>
              <a:defRPr sz="1000">
                <a:latin typeface="Hanken Grotesk"/>
                <a:ea typeface="Hanken Grotesk"/>
                <a:cs typeface="Hanken Grotesk"/>
                <a:sym typeface="Hanken Grotesk"/>
              </a:defRPr>
            </a:lvl9pPr>
          </a:lstStyle>
          <a:p/>
        </p:txBody>
      </p:sp>
      <p:sp>
        <p:nvSpPr>
          <p:cNvPr id="492" name="Google Shape;492;p25"/>
          <p:cNvSpPr txBox="1"/>
          <p:nvPr>
            <p:ph idx="14" type="title"/>
          </p:nvPr>
        </p:nvSpPr>
        <p:spPr>
          <a:xfrm>
            <a:off x="7339963" y="2535900"/>
            <a:ext cx="1581000" cy="651900"/>
          </a:xfrm>
          <a:prstGeom prst="rect">
            <a:avLst/>
          </a:prstGeom>
        </p:spPr>
        <p:txBody>
          <a:bodyPr anchorCtr="0" anchor="t" bIns="54000" lIns="180000" spcFirstLastPara="1" rIns="0" wrap="square" tIns="0">
            <a:noAutofit/>
          </a:bodyPr>
          <a:lstStyle>
            <a:lvl1pPr lvl="0">
              <a:lnSpc>
                <a:spcPct val="90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9pPr>
          </a:lstStyle>
          <a:p/>
        </p:txBody>
      </p:sp>
      <p:sp>
        <p:nvSpPr>
          <p:cNvPr id="493" name="Google Shape;493;p25"/>
          <p:cNvSpPr txBox="1"/>
          <p:nvPr>
            <p:ph idx="15" type="title"/>
          </p:nvPr>
        </p:nvSpPr>
        <p:spPr>
          <a:xfrm>
            <a:off x="3780063" y="2535900"/>
            <a:ext cx="1581000" cy="651900"/>
          </a:xfrm>
          <a:prstGeom prst="rect">
            <a:avLst/>
          </a:prstGeom>
        </p:spPr>
        <p:txBody>
          <a:bodyPr anchorCtr="0" anchor="t" bIns="54000" lIns="180000" spcFirstLastPara="1" rIns="0" wrap="square" tIns="0">
            <a:noAutofit/>
          </a:bodyPr>
          <a:lstStyle>
            <a:lvl1pPr lvl="0">
              <a:lnSpc>
                <a:spcPct val="90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9pPr>
          </a:lstStyle>
          <a:p/>
        </p:txBody>
      </p:sp>
      <p:sp>
        <p:nvSpPr>
          <p:cNvPr id="494" name="Google Shape;494;p25"/>
          <p:cNvSpPr txBox="1"/>
          <p:nvPr>
            <p:ph idx="16" type="title"/>
          </p:nvPr>
        </p:nvSpPr>
        <p:spPr>
          <a:xfrm>
            <a:off x="5557163" y="2535900"/>
            <a:ext cx="1581000" cy="651900"/>
          </a:xfrm>
          <a:prstGeom prst="rect">
            <a:avLst/>
          </a:prstGeom>
        </p:spPr>
        <p:txBody>
          <a:bodyPr anchorCtr="0" anchor="t" bIns="54000" lIns="180000" spcFirstLastPara="1" rIns="0" wrap="square" tIns="0">
            <a:noAutofit/>
          </a:bodyPr>
          <a:lstStyle>
            <a:lvl1pPr lvl="0">
              <a:lnSpc>
                <a:spcPct val="90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9pPr>
          </a:lstStyle>
          <a:p/>
        </p:txBody>
      </p:sp>
      <p:sp>
        <p:nvSpPr>
          <p:cNvPr id="495" name="Google Shape;495;p25"/>
          <p:cNvSpPr txBox="1"/>
          <p:nvPr>
            <p:ph idx="17" type="title"/>
          </p:nvPr>
        </p:nvSpPr>
        <p:spPr>
          <a:xfrm>
            <a:off x="227650" y="2535900"/>
            <a:ext cx="1581000" cy="651900"/>
          </a:xfrm>
          <a:prstGeom prst="rect">
            <a:avLst/>
          </a:prstGeom>
        </p:spPr>
        <p:txBody>
          <a:bodyPr anchorCtr="0" anchor="t" bIns="54000" lIns="180000" spcFirstLastPara="1" rIns="0" wrap="square" tIns="0">
            <a:noAutofit/>
          </a:bodyPr>
          <a:lstStyle>
            <a:lvl1pPr lvl="0">
              <a:lnSpc>
                <a:spcPct val="90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9pPr>
          </a:lstStyle>
          <a:p/>
        </p:txBody>
      </p:sp>
      <p:sp>
        <p:nvSpPr>
          <p:cNvPr id="496" name="Google Shape;496;p25"/>
          <p:cNvSpPr txBox="1"/>
          <p:nvPr>
            <p:ph idx="18" type="title"/>
          </p:nvPr>
        </p:nvSpPr>
        <p:spPr>
          <a:xfrm>
            <a:off x="2004750" y="2535900"/>
            <a:ext cx="1581000" cy="651900"/>
          </a:xfrm>
          <a:prstGeom prst="rect">
            <a:avLst/>
          </a:prstGeom>
        </p:spPr>
        <p:txBody>
          <a:bodyPr anchorCtr="0" anchor="t" bIns="54000" lIns="180000" spcFirstLastPara="1" rIns="0" wrap="square" tIns="0">
            <a:noAutofit/>
          </a:bodyPr>
          <a:lstStyle>
            <a:lvl1pPr lvl="0">
              <a:lnSpc>
                <a:spcPct val="90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9pPr>
          </a:lstStyle>
          <a:p/>
        </p:txBody>
      </p:sp>
      <p:sp>
        <p:nvSpPr>
          <p:cNvPr id="497" name="Google Shape;497;p25"/>
          <p:cNvSpPr txBox="1"/>
          <p:nvPr>
            <p:ph idx="1" type="subTitle"/>
          </p:nvPr>
        </p:nvSpPr>
        <p:spPr>
          <a:xfrm>
            <a:off x="594025" y="184700"/>
            <a:ext cx="3696300" cy="153900"/>
          </a:xfrm>
          <a:prstGeom prst="rect">
            <a:avLst/>
          </a:prstGeom>
        </p:spPr>
        <p:txBody>
          <a:bodyPr anchorCtr="0" anchor="ctr" bIns="0" lIns="0" spcFirstLastPara="1" rIns="0" wrap="square" tIns="0">
            <a:normAutofit/>
          </a:bodyPr>
          <a:lstStyle>
            <a:lvl1pPr lvl="0">
              <a:spcBef>
                <a:spcPts val="0"/>
              </a:spcBef>
              <a:spcAft>
                <a:spcPts val="0"/>
              </a:spcAft>
              <a:buClr>
                <a:schemeClr val="dk1"/>
              </a:buClr>
              <a:buSzPts val="1000"/>
              <a:buNone/>
              <a:defRPr b="1"/>
            </a:lvl1pPr>
            <a:lvl2pPr lvl="1">
              <a:spcBef>
                <a:spcPts val="0"/>
              </a:spcBef>
              <a:spcAft>
                <a:spcPts val="0"/>
              </a:spcAft>
              <a:buClr>
                <a:schemeClr val="dk1"/>
              </a:buClr>
              <a:buSzPts val="1200"/>
              <a:buNone/>
              <a:defRPr sz="1200"/>
            </a:lvl2pPr>
            <a:lvl3pPr lvl="2">
              <a:spcBef>
                <a:spcPts val="0"/>
              </a:spcBef>
              <a:spcAft>
                <a:spcPts val="0"/>
              </a:spcAft>
              <a:buClr>
                <a:schemeClr val="dk1"/>
              </a:buClr>
              <a:buSzPts val="1200"/>
              <a:buNone/>
              <a:defRPr sz="1200"/>
            </a:lvl3pPr>
            <a:lvl4pPr lvl="3">
              <a:spcBef>
                <a:spcPts val="0"/>
              </a:spcBef>
              <a:spcAft>
                <a:spcPts val="0"/>
              </a:spcAft>
              <a:buClr>
                <a:schemeClr val="dk1"/>
              </a:buClr>
              <a:buSzPts val="1200"/>
              <a:buNone/>
              <a:defRPr sz="1200"/>
            </a:lvl4pPr>
            <a:lvl5pPr lvl="4">
              <a:spcBef>
                <a:spcPts val="0"/>
              </a:spcBef>
              <a:spcAft>
                <a:spcPts val="0"/>
              </a:spcAft>
              <a:buClr>
                <a:schemeClr val="dk1"/>
              </a:buClr>
              <a:buSzPts val="1200"/>
              <a:buNone/>
              <a:defRPr sz="1200"/>
            </a:lvl5pPr>
            <a:lvl6pPr lvl="5">
              <a:spcBef>
                <a:spcPts val="0"/>
              </a:spcBef>
              <a:spcAft>
                <a:spcPts val="0"/>
              </a:spcAft>
              <a:buClr>
                <a:schemeClr val="dk1"/>
              </a:buClr>
              <a:buSzPts val="1200"/>
              <a:buNone/>
              <a:defRPr sz="1200"/>
            </a:lvl6pPr>
            <a:lvl7pPr lvl="6">
              <a:spcBef>
                <a:spcPts val="0"/>
              </a:spcBef>
              <a:spcAft>
                <a:spcPts val="0"/>
              </a:spcAft>
              <a:buClr>
                <a:schemeClr val="dk1"/>
              </a:buClr>
              <a:buSzPts val="1200"/>
              <a:buNone/>
              <a:defRPr sz="1200"/>
            </a:lvl7pPr>
            <a:lvl8pPr lvl="7">
              <a:spcBef>
                <a:spcPts val="0"/>
              </a:spcBef>
              <a:spcAft>
                <a:spcPts val="0"/>
              </a:spcAft>
              <a:buClr>
                <a:schemeClr val="dk1"/>
              </a:buClr>
              <a:buSzPts val="1200"/>
              <a:buNone/>
              <a:defRPr sz="1200"/>
            </a:lvl8pPr>
            <a:lvl9pPr lvl="8">
              <a:spcBef>
                <a:spcPts val="0"/>
              </a:spcBef>
              <a:spcAft>
                <a:spcPts val="0"/>
              </a:spcAft>
              <a:buClr>
                <a:schemeClr val="dk1"/>
              </a:buClr>
              <a:buSzPts val="1200"/>
              <a:buNone/>
              <a:defRPr sz="1200"/>
            </a:lvl9pPr>
          </a:lstStyle>
          <a:p/>
        </p:txBody>
      </p:sp>
      <p:sp>
        <p:nvSpPr>
          <p:cNvPr id="498" name="Google Shape;498;p25"/>
          <p:cNvSpPr txBox="1"/>
          <p:nvPr>
            <p:ph idx="19" type="body"/>
          </p:nvPr>
        </p:nvSpPr>
        <p:spPr>
          <a:xfrm>
            <a:off x="223881" y="4491588"/>
            <a:ext cx="1580400" cy="651600"/>
          </a:xfrm>
          <a:prstGeom prst="rect">
            <a:avLst/>
          </a:prstGeom>
        </p:spPr>
        <p:txBody>
          <a:bodyPr anchorCtr="0" anchor="t" bIns="54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499" name="Google Shape;499;p25"/>
          <p:cNvSpPr txBox="1"/>
          <p:nvPr>
            <p:ph idx="20" type="body"/>
          </p:nvPr>
        </p:nvSpPr>
        <p:spPr>
          <a:xfrm>
            <a:off x="2004019" y="4491588"/>
            <a:ext cx="1580400" cy="651600"/>
          </a:xfrm>
          <a:prstGeom prst="rect">
            <a:avLst/>
          </a:prstGeom>
        </p:spPr>
        <p:txBody>
          <a:bodyPr anchorCtr="0" anchor="t" bIns="54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500" name="Google Shape;500;p25"/>
          <p:cNvSpPr txBox="1"/>
          <p:nvPr>
            <p:ph idx="21" type="body"/>
          </p:nvPr>
        </p:nvSpPr>
        <p:spPr>
          <a:xfrm>
            <a:off x="3780063" y="4491588"/>
            <a:ext cx="1580400" cy="651600"/>
          </a:xfrm>
          <a:prstGeom prst="rect">
            <a:avLst/>
          </a:prstGeom>
        </p:spPr>
        <p:txBody>
          <a:bodyPr anchorCtr="0" anchor="t" bIns="54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501" name="Google Shape;501;p25"/>
          <p:cNvSpPr txBox="1"/>
          <p:nvPr>
            <p:ph idx="22" type="body"/>
          </p:nvPr>
        </p:nvSpPr>
        <p:spPr>
          <a:xfrm>
            <a:off x="5557163" y="4491588"/>
            <a:ext cx="1580400" cy="651600"/>
          </a:xfrm>
          <a:prstGeom prst="rect">
            <a:avLst/>
          </a:prstGeom>
        </p:spPr>
        <p:txBody>
          <a:bodyPr anchorCtr="0" anchor="t" bIns="54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502" name="Google Shape;502;p25"/>
          <p:cNvSpPr txBox="1"/>
          <p:nvPr>
            <p:ph idx="23" type="body"/>
          </p:nvPr>
        </p:nvSpPr>
        <p:spPr>
          <a:xfrm>
            <a:off x="7334263" y="4491588"/>
            <a:ext cx="1580400" cy="651600"/>
          </a:xfrm>
          <a:prstGeom prst="rect">
            <a:avLst/>
          </a:prstGeom>
        </p:spPr>
        <p:txBody>
          <a:bodyPr anchorCtr="0" anchor="t" bIns="54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503" name="Google Shape;503;p25"/>
          <p:cNvSpPr txBox="1"/>
          <p:nvPr>
            <p:ph idx="24" type="body"/>
          </p:nvPr>
        </p:nvSpPr>
        <p:spPr>
          <a:xfrm>
            <a:off x="226606" y="3839688"/>
            <a:ext cx="1580400" cy="651600"/>
          </a:xfrm>
          <a:prstGeom prst="rect">
            <a:avLst/>
          </a:prstGeom>
        </p:spPr>
        <p:txBody>
          <a:bodyPr anchorCtr="0" anchor="t" bIns="54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504" name="Google Shape;504;p25"/>
          <p:cNvSpPr txBox="1"/>
          <p:nvPr>
            <p:ph idx="25" type="body"/>
          </p:nvPr>
        </p:nvSpPr>
        <p:spPr>
          <a:xfrm>
            <a:off x="2006744" y="3839688"/>
            <a:ext cx="1580400" cy="651600"/>
          </a:xfrm>
          <a:prstGeom prst="rect">
            <a:avLst/>
          </a:prstGeom>
        </p:spPr>
        <p:txBody>
          <a:bodyPr anchorCtr="0" anchor="t" bIns="54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505" name="Google Shape;505;p25"/>
          <p:cNvSpPr txBox="1"/>
          <p:nvPr>
            <p:ph idx="26" type="body"/>
          </p:nvPr>
        </p:nvSpPr>
        <p:spPr>
          <a:xfrm>
            <a:off x="3782788" y="3839688"/>
            <a:ext cx="1580400" cy="651600"/>
          </a:xfrm>
          <a:prstGeom prst="rect">
            <a:avLst/>
          </a:prstGeom>
        </p:spPr>
        <p:txBody>
          <a:bodyPr anchorCtr="0" anchor="t" bIns="54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506" name="Google Shape;506;p25"/>
          <p:cNvSpPr txBox="1"/>
          <p:nvPr>
            <p:ph idx="27" type="body"/>
          </p:nvPr>
        </p:nvSpPr>
        <p:spPr>
          <a:xfrm>
            <a:off x="5559888" y="3839688"/>
            <a:ext cx="1580400" cy="651600"/>
          </a:xfrm>
          <a:prstGeom prst="rect">
            <a:avLst/>
          </a:prstGeom>
        </p:spPr>
        <p:txBody>
          <a:bodyPr anchorCtr="0" anchor="t" bIns="54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507" name="Google Shape;507;p25"/>
          <p:cNvSpPr txBox="1"/>
          <p:nvPr>
            <p:ph idx="28" type="body"/>
          </p:nvPr>
        </p:nvSpPr>
        <p:spPr>
          <a:xfrm>
            <a:off x="7339713" y="3839688"/>
            <a:ext cx="1580400" cy="651600"/>
          </a:xfrm>
          <a:prstGeom prst="rect">
            <a:avLst/>
          </a:prstGeom>
        </p:spPr>
        <p:txBody>
          <a:bodyPr anchorCtr="0" anchor="t" bIns="54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508" name="Google Shape;508;p25"/>
          <p:cNvSpPr txBox="1"/>
          <p:nvPr>
            <p:ph idx="29" type="body"/>
          </p:nvPr>
        </p:nvSpPr>
        <p:spPr>
          <a:xfrm>
            <a:off x="223519" y="3187800"/>
            <a:ext cx="1580400" cy="651600"/>
          </a:xfrm>
          <a:prstGeom prst="rect">
            <a:avLst/>
          </a:prstGeom>
        </p:spPr>
        <p:txBody>
          <a:bodyPr anchorCtr="0" anchor="t" bIns="54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509" name="Google Shape;509;p25"/>
          <p:cNvSpPr txBox="1"/>
          <p:nvPr>
            <p:ph idx="30" type="body"/>
          </p:nvPr>
        </p:nvSpPr>
        <p:spPr>
          <a:xfrm>
            <a:off x="2003656" y="3187800"/>
            <a:ext cx="1580400" cy="651600"/>
          </a:xfrm>
          <a:prstGeom prst="rect">
            <a:avLst/>
          </a:prstGeom>
        </p:spPr>
        <p:txBody>
          <a:bodyPr anchorCtr="0" anchor="t" bIns="54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510" name="Google Shape;510;p25"/>
          <p:cNvSpPr txBox="1"/>
          <p:nvPr>
            <p:ph idx="31" type="body"/>
          </p:nvPr>
        </p:nvSpPr>
        <p:spPr>
          <a:xfrm>
            <a:off x="3779701" y="3187800"/>
            <a:ext cx="1580400" cy="651600"/>
          </a:xfrm>
          <a:prstGeom prst="rect">
            <a:avLst/>
          </a:prstGeom>
        </p:spPr>
        <p:txBody>
          <a:bodyPr anchorCtr="0" anchor="t" bIns="54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511" name="Google Shape;511;p25"/>
          <p:cNvSpPr txBox="1"/>
          <p:nvPr>
            <p:ph idx="32" type="body"/>
          </p:nvPr>
        </p:nvSpPr>
        <p:spPr>
          <a:xfrm>
            <a:off x="5556800" y="3187800"/>
            <a:ext cx="1580400" cy="651600"/>
          </a:xfrm>
          <a:prstGeom prst="rect">
            <a:avLst/>
          </a:prstGeom>
        </p:spPr>
        <p:txBody>
          <a:bodyPr anchorCtr="0" anchor="t" bIns="54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512" name="Google Shape;512;p25"/>
          <p:cNvSpPr txBox="1"/>
          <p:nvPr>
            <p:ph idx="33" type="body"/>
          </p:nvPr>
        </p:nvSpPr>
        <p:spPr>
          <a:xfrm>
            <a:off x="7336626" y="3187800"/>
            <a:ext cx="1580400" cy="651600"/>
          </a:xfrm>
          <a:prstGeom prst="rect">
            <a:avLst/>
          </a:prstGeom>
        </p:spPr>
        <p:txBody>
          <a:bodyPr anchorCtr="0" anchor="t" bIns="54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13" name="Shape 513"/>
        <p:cNvGrpSpPr/>
        <p:nvPr/>
      </p:nvGrpSpPr>
      <p:grpSpPr>
        <a:xfrm>
          <a:off x="0" y="0"/>
          <a:ext cx="0" cy="0"/>
          <a:chOff x="0" y="0"/>
          <a:chExt cx="0" cy="0"/>
        </a:xfrm>
      </p:grpSpPr>
      <p:sp>
        <p:nvSpPr>
          <p:cNvPr id="514" name="Google Shape;514;p26"/>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515" name="Google Shape;515;p26"/>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516" name="Shape 516"/>
        <p:cNvGrpSpPr/>
        <p:nvPr/>
      </p:nvGrpSpPr>
      <p:grpSpPr>
        <a:xfrm>
          <a:off x="0" y="0"/>
          <a:ext cx="0" cy="0"/>
          <a:chOff x="0" y="0"/>
          <a:chExt cx="0" cy="0"/>
        </a:xfrm>
      </p:grpSpPr>
      <p:sp>
        <p:nvSpPr>
          <p:cNvPr id="517" name="Google Shape;517;p27"/>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 and body">
    <p:spTree>
      <p:nvGrpSpPr>
        <p:cNvPr id="518" name="Shape 518"/>
        <p:cNvGrpSpPr/>
        <p:nvPr/>
      </p:nvGrpSpPr>
      <p:grpSpPr>
        <a:xfrm>
          <a:off x="0" y="0"/>
          <a:ext cx="0" cy="0"/>
          <a:chOff x="0" y="0"/>
          <a:chExt cx="0" cy="0"/>
        </a:xfrm>
      </p:grpSpPr>
      <p:sp>
        <p:nvSpPr>
          <p:cNvPr id="519" name="Google Shape;519;p2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4400"/>
              <a:buNone/>
              <a:defRPr/>
            </a:lvl1pPr>
            <a:lvl2pPr lvl="1">
              <a:spcBef>
                <a:spcPts val="0"/>
              </a:spcBef>
              <a:spcAft>
                <a:spcPts val="0"/>
              </a:spcAft>
              <a:buSzPts val="4400"/>
              <a:buNone/>
              <a:defRPr/>
            </a:lvl2pPr>
            <a:lvl3pPr lvl="2">
              <a:spcBef>
                <a:spcPts val="0"/>
              </a:spcBef>
              <a:spcAft>
                <a:spcPts val="0"/>
              </a:spcAft>
              <a:buSzPts val="4400"/>
              <a:buNone/>
              <a:defRPr/>
            </a:lvl3pPr>
            <a:lvl4pPr lvl="3">
              <a:spcBef>
                <a:spcPts val="0"/>
              </a:spcBef>
              <a:spcAft>
                <a:spcPts val="0"/>
              </a:spcAft>
              <a:buSzPts val="4400"/>
              <a:buNone/>
              <a:defRPr/>
            </a:lvl4pPr>
            <a:lvl5pPr lvl="4">
              <a:spcBef>
                <a:spcPts val="0"/>
              </a:spcBef>
              <a:spcAft>
                <a:spcPts val="0"/>
              </a:spcAft>
              <a:buSzPts val="4400"/>
              <a:buNone/>
              <a:defRPr/>
            </a:lvl5pPr>
            <a:lvl6pPr lvl="5">
              <a:spcBef>
                <a:spcPts val="0"/>
              </a:spcBef>
              <a:spcAft>
                <a:spcPts val="0"/>
              </a:spcAft>
              <a:buSzPts val="4400"/>
              <a:buNone/>
              <a:defRPr/>
            </a:lvl6pPr>
            <a:lvl7pPr lvl="6">
              <a:spcBef>
                <a:spcPts val="0"/>
              </a:spcBef>
              <a:spcAft>
                <a:spcPts val="0"/>
              </a:spcAft>
              <a:buSzPts val="4400"/>
              <a:buNone/>
              <a:defRPr/>
            </a:lvl7pPr>
            <a:lvl8pPr lvl="7">
              <a:spcBef>
                <a:spcPts val="0"/>
              </a:spcBef>
              <a:spcAft>
                <a:spcPts val="0"/>
              </a:spcAft>
              <a:buSzPts val="4400"/>
              <a:buNone/>
              <a:defRPr/>
            </a:lvl8pPr>
            <a:lvl9pPr lvl="8">
              <a:spcBef>
                <a:spcPts val="0"/>
              </a:spcBef>
              <a:spcAft>
                <a:spcPts val="0"/>
              </a:spcAft>
              <a:buSzPts val="4400"/>
              <a:buNone/>
              <a:defRPr/>
            </a:lvl9pPr>
          </a:lstStyle>
          <a:p/>
        </p:txBody>
      </p:sp>
      <p:sp>
        <p:nvSpPr>
          <p:cNvPr id="520" name="Google Shape;520;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 and two columns">
    <p:spTree>
      <p:nvGrpSpPr>
        <p:cNvPr id="521" name="Shape 521"/>
        <p:cNvGrpSpPr/>
        <p:nvPr/>
      </p:nvGrpSpPr>
      <p:grpSpPr>
        <a:xfrm>
          <a:off x="0" y="0"/>
          <a:ext cx="0" cy="0"/>
          <a:chOff x="0" y="0"/>
          <a:chExt cx="0" cy="0"/>
        </a:xfrm>
      </p:grpSpPr>
      <p:sp>
        <p:nvSpPr>
          <p:cNvPr id="522" name="Google Shape;522;p2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4400"/>
              <a:buNone/>
              <a:defRPr/>
            </a:lvl1pPr>
            <a:lvl2pPr lvl="1">
              <a:spcBef>
                <a:spcPts val="0"/>
              </a:spcBef>
              <a:spcAft>
                <a:spcPts val="0"/>
              </a:spcAft>
              <a:buSzPts val="4400"/>
              <a:buNone/>
              <a:defRPr/>
            </a:lvl2pPr>
            <a:lvl3pPr lvl="2">
              <a:spcBef>
                <a:spcPts val="0"/>
              </a:spcBef>
              <a:spcAft>
                <a:spcPts val="0"/>
              </a:spcAft>
              <a:buSzPts val="4400"/>
              <a:buNone/>
              <a:defRPr/>
            </a:lvl3pPr>
            <a:lvl4pPr lvl="3">
              <a:spcBef>
                <a:spcPts val="0"/>
              </a:spcBef>
              <a:spcAft>
                <a:spcPts val="0"/>
              </a:spcAft>
              <a:buSzPts val="4400"/>
              <a:buNone/>
              <a:defRPr/>
            </a:lvl4pPr>
            <a:lvl5pPr lvl="4">
              <a:spcBef>
                <a:spcPts val="0"/>
              </a:spcBef>
              <a:spcAft>
                <a:spcPts val="0"/>
              </a:spcAft>
              <a:buSzPts val="4400"/>
              <a:buNone/>
              <a:defRPr/>
            </a:lvl5pPr>
            <a:lvl6pPr lvl="5">
              <a:spcBef>
                <a:spcPts val="0"/>
              </a:spcBef>
              <a:spcAft>
                <a:spcPts val="0"/>
              </a:spcAft>
              <a:buSzPts val="4400"/>
              <a:buNone/>
              <a:defRPr/>
            </a:lvl6pPr>
            <a:lvl7pPr lvl="6">
              <a:spcBef>
                <a:spcPts val="0"/>
              </a:spcBef>
              <a:spcAft>
                <a:spcPts val="0"/>
              </a:spcAft>
              <a:buSzPts val="4400"/>
              <a:buNone/>
              <a:defRPr/>
            </a:lvl7pPr>
            <a:lvl8pPr lvl="7">
              <a:spcBef>
                <a:spcPts val="0"/>
              </a:spcBef>
              <a:spcAft>
                <a:spcPts val="0"/>
              </a:spcAft>
              <a:buSzPts val="4400"/>
              <a:buNone/>
              <a:defRPr/>
            </a:lvl8pPr>
            <a:lvl9pPr lvl="8">
              <a:spcBef>
                <a:spcPts val="0"/>
              </a:spcBef>
              <a:spcAft>
                <a:spcPts val="0"/>
              </a:spcAft>
              <a:buSzPts val="4400"/>
              <a:buNone/>
              <a:defRPr/>
            </a:lvl9pPr>
          </a:lstStyle>
          <a:p/>
        </p:txBody>
      </p:sp>
      <p:sp>
        <p:nvSpPr>
          <p:cNvPr id="523" name="Google Shape;523;p29"/>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524" name="Google Shape;524;p29"/>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525" name="Shape 525"/>
        <p:cNvGrpSpPr/>
        <p:nvPr/>
      </p:nvGrpSpPr>
      <p:grpSpPr>
        <a:xfrm>
          <a:off x="0" y="0"/>
          <a:ext cx="0" cy="0"/>
          <a:chOff x="0" y="0"/>
          <a:chExt cx="0" cy="0"/>
        </a:xfrm>
      </p:grpSpPr>
      <p:sp>
        <p:nvSpPr>
          <p:cNvPr id="526" name="Google Shape;526;p3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4400"/>
              <a:buNone/>
              <a:defRPr/>
            </a:lvl1pPr>
            <a:lvl2pPr lvl="1">
              <a:spcBef>
                <a:spcPts val="0"/>
              </a:spcBef>
              <a:spcAft>
                <a:spcPts val="0"/>
              </a:spcAft>
              <a:buSzPts val="4400"/>
              <a:buNone/>
              <a:defRPr/>
            </a:lvl2pPr>
            <a:lvl3pPr lvl="2">
              <a:spcBef>
                <a:spcPts val="0"/>
              </a:spcBef>
              <a:spcAft>
                <a:spcPts val="0"/>
              </a:spcAft>
              <a:buSzPts val="4400"/>
              <a:buNone/>
              <a:defRPr/>
            </a:lvl3pPr>
            <a:lvl4pPr lvl="3">
              <a:spcBef>
                <a:spcPts val="0"/>
              </a:spcBef>
              <a:spcAft>
                <a:spcPts val="0"/>
              </a:spcAft>
              <a:buSzPts val="4400"/>
              <a:buNone/>
              <a:defRPr/>
            </a:lvl4pPr>
            <a:lvl5pPr lvl="4">
              <a:spcBef>
                <a:spcPts val="0"/>
              </a:spcBef>
              <a:spcAft>
                <a:spcPts val="0"/>
              </a:spcAft>
              <a:buSzPts val="4400"/>
              <a:buNone/>
              <a:defRPr/>
            </a:lvl5pPr>
            <a:lvl6pPr lvl="5">
              <a:spcBef>
                <a:spcPts val="0"/>
              </a:spcBef>
              <a:spcAft>
                <a:spcPts val="0"/>
              </a:spcAft>
              <a:buSzPts val="4400"/>
              <a:buNone/>
              <a:defRPr/>
            </a:lvl6pPr>
            <a:lvl7pPr lvl="6">
              <a:spcBef>
                <a:spcPts val="0"/>
              </a:spcBef>
              <a:spcAft>
                <a:spcPts val="0"/>
              </a:spcAft>
              <a:buSzPts val="4400"/>
              <a:buNone/>
              <a:defRPr/>
            </a:lvl7pPr>
            <a:lvl8pPr lvl="7">
              <a:spcBef>
                <a:spcPts val="0"/>
              </a:spcBef>
              <a:spcAft>
                <a:spcPts val="0"/>
              </a:spcAft>
              <a:buSzPts val="4400"/>
              <a:buNone/>
              <a:defRPr/>
            </a:lvl8pPr>
            <a:lvl9pPr lvl="8">
              <a:spcBef>
                <a:spcPts val="0"/>
              </a:spcBef>
              <a:spcAft>
                <a:spcPts val="0"/>
              </a:spcAft>
              <a:buSzPts val="4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Folder Orange">
  <p:cSld name="CUSTOM_1">
    <p:spTree>
      <p:nvGrpSpPr>
        <p:cNvPr id="39" name="Shape 39"/>
        <p:cNvGrpSpPr/>
        <p:nvPr/>
      </p:nvGrpSpPr>
      <p:grpSpPr>
        <a:xfrm>
          <a:off x="0" y="0"/>
          <a:ext cx="0" cy="0"/>
          <a:chOff x="0" y="0"/>
          <a:chExt cx="0" cy="0"/>
        </a:xfrm>
      </p:grpSpPr>
      <p:sp>
        <p:nvSpPr>
          <p:cNvPr id="40" name="Google Shape;40;p4"/>
          <p:cNvSpPr txBox="1"/>
          <p:nvPr>
            <p:ph idx="1" type="subTitle"/>
          </p:nvPr>
        </p:nvSpPr>
        <p:spPr>
          <a:xfrm>
            <a:off x="1314600" y="131800"/>
            <a:ext cx="14400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None/>
              <a:defRPr sz="1200"/>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sp>
        <p:nvSpPr>
          <p:cNvPr id="41" name="Google Shape;41;p4"/>
          <p:cNvSpPr txBox="1"/>
          <p:nvPr>
            <p:ph idx="2" type="subTitle"/>
          </p:nvPr>
        </p:nvSpPr>
        <p:spPr>
          <a:xfrm>
            <a:off x="2783538" y="131800"/>
            <a:ext cx="14400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None/>
              <a:defRPr sz="1200"/>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sp>
        <p:nvSpPr>
          <p:cNvPr id="42" name="Google Shape;42;p4"/>
          <p:cNvSpPr/>
          <p:nvPr/>
        </p:nvSpPr>
        <p:spPr>
          <a:xfrm>
            <a:off x="-2450" y="486600"/>
            <a:ext cx="9144000" cy="4656900"/>
          </a:xfrm>
          <a:prstGeom prst="roundRect">
            <a:avLst>
              <a:gd fmla="val 0" name="adj"/>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lang="en">
                <a:solidFill>
                  <a:schemeClr val="dk1"/>
                </a:solidFill>
                <a:latin typeface="Hanken Grotesk"/>
                <a:ea typeface="Hanken Grotesk"/>
                <a:cs typeface="Hanken Grotesk"/>
                <a:sym typeface="Hanken Grotesk"/>
              </a:rPr>
              <a:t> </a:t>
            </a:r>
            <a:endParaRPr>
              <a:solidFill>
                <a:schemeClr val="dk1"/>
              </a:solidFill>
              <a:latin typeface="Hanken Grotesk"/>
              <a:ea typeface="Hanken Grotesk"/>
              <a:cs typeface="Hanken Grotesk"/>
              <a:sym typeface="Hanken Grotesk"/>
            </a:endParaRPr>
          </a:p>
        </p:txBody>
      </p:sp>
      <p:sp>
        <p:nvSpPr>
          <p:cNvPr id="43" name="Google Shape;43;p4"/>
          <p:cNvSpPr txBox="1"/>
          <p:nvPr>
            <p:ph idx="3" type="subTitle"/>
          </p:nvPr>
        </p:nvSpPr>
        <p:spPr>
          <a:xfrm>
            <a:off x="4228850" y="131800"/>
            <a:ext cx="14400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None/>
              <a:defRPr sz="1200"/>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sp>
        <p:nvSpPr>
          <p:cNvPr id="44" name="Google Shape;44;p4"/>
          <p:cNvSpPr txBox="1"/>
          <p:nvPr>
            <p:ph idx="4" type="subTitle"/>
          </p:nvPr>
        </p:nvSpPr>
        <p:spPr>
          <a:xfrm>
            <a:off x="5724100" y="131800"/>
            <a:ext cx="14400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None/>
              <a:defRPr sz="1200"/>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sp>
        <p:nvSpPr>
          <p:cNvPr id="45" name="Google Shape;45;p4"/>
          <p:cNvSpPr txBox="1"/>
          <p:nvPr>
            <p:ph type="title"/>
          </p:nvPr>
        </p:nvSpPr>
        <p:spPr>
          <a:xfrm>
            <a:off x="1399000" y="2328176"/>
            <a:ext cx="6881700" cy="781500"/>
          </a:xfrm>
          <a:prstGeom prst="rect">
            <a:avLst/>
          </a:prstGeom>
        </p:spPr>
        <p:txBody>
          <a:bodyPr anchorCtr="0" anchor="t" bIns="0" lIns="91425" spcFirstLastPara="1" rIns="91425" wrap="square" tIns="0">
            <a:normAutofit/>
          </a:bodyPr>
          <a:lstStyle>
            <a:lvl1pPr lvl="0">
              <a:spcBef>
                <a:spcPts val="0"/>
              </a:spcBef>
              <a:spcAft>
                <a:spcPts val="0"/>
              </a:spcAft>
              <a:buSzPts val="4200"/>
              <a:buFont typeface="Hanken Grotesk Light"/>
              <a:buNone/>
              <a:defRPr sz="4200">
                <a:latin typeface="Hanken Grotesk Light"/>
                <a:ea typeface="Hanken Grotesk Light"/>
                <a:cs typeface="Hanken Grotesk Light"/>
                <a:sym typeface="Hanken Grotesk Light"/>
              </a:defRPr>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46" name="Google Shape;46;p4"/>
          <p:cNvSpPr txBox="1"/>
          <p:nvPr>
            <p:ph idx="5" type="title"/>
          </p:nvPr>
        </p:nvSpPr>
        <p:spPr>
          <a:xfrm>
            <a:off x="1399000" y="3779000"/>
            <a:ext cx="6881700" cy="774000"/>
          </a:xfrm>
          <a:prstGeom prst="rect">
            <a:avLst/>
          </a:prstGeom>
        </p:spPr>
        <p:txBody>
          <a:bodyPr anchorCtr="0" anchor="t" bIns="0" lIns="91425" spcFirstLastPara="1" rIns="91425" wrap="square" tIns="0">
            <a:normAutofit/>
          </a:bodyPr>
          <a:lstStyle>
            <a:lvl1pPr lvl="0">
              <a:spcBef>
                <a:spcPts val="0"/>
              </a:spcBef>
              <a:spcAft>
                <a:spcPts val="0"/>
              </a:spcAft>
              <a:buSzPts val="4200"/>
              <a:buFont typeface="Hanken Grotesk Light"/>
              <a:buNone/>
              <a:defRPr sz="4200">
                <a:latin typeface="Hanken Grotesk Light"/>
                <a:ea typeface="Hanken Grotesk Light"/>
                <a:cs typeface="Hanken Grotesk Light"/>
                <a:sym typeface="Hanken Grotesk Light"/>
              </a:defRPr>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47" name="Google Shape;47;p4"/>
          <p:cNvSpPr txBox="1"/>
          <p:nvPr>
            <p:ph idx="6" type="title"/>
          </p:nvPr>
        </p:nvSpPr>
        <p:spPr>
          <a:xfrm>
            <a:off x="1399000" y="858998"/>
            <a:ext cx="6881700" cy="781500"/>
          </a:xfrm>
          <a:prstGeom prst="rect">
            <a:avLst/>
          </a:prstGeom>
        </p:spPr>
        <p:txBody>
          <a:bodyPr anchorCtr="0" anchor="t" bIns="0" lIns="91425" spcFirstLastPara="1" rIns="91425" wrap="square" tIns="0">
            <a:normAutofit/>
          </a:bodyPr>
          <a:lstStyle>
            <a:lvl1pPr lvl="0">
              <a:spcBef>
                <a:spcPts val="0"/>
              </a:spcBef>
              <a:spcAft>
                <a:spcPts val="0"/>
              </a:spcAft>
              <a:buSzPts val="4200"/>
              <a:buFont typeface="Hanken Grotesk Light"/>
              <a:buNone/>
              <a:defRPr sz="4200">
                <a:latin typeface="Hanken Grotesk Light"/>
                <a:ea typeface="Hanken Grotesk Light"/>
                <a:cs typeface="Hanken Grotesk Light"/>
                <a:sym typeface="Hanken Grotesk Light"/>
              </a:defRPr>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48" name="Google Shape;48;p4"/>
          <p:cNvSpPr/>
          <p:nvPr/>
        </p:nvSpPr>
        <p:spPr>
          <a:xfrm>
            <a:off x="1399001" y="4559050"/>
            <a:ext cx="1440300" cy="2520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nken Grotesk"/>
              <a:ea typeface="Hanken Grotesk"/>
              <a:cs typeface="Hanken Grotesk"/>
              <a:sym typeface="Hanken Grotesk"/>
            </a:endParaRPr>
          </a:p>
        </p:txBody>
      </p:sp>
      <p:sp>
        <p:nvSpPr>
          <p:cNvPr id="49" name="Google Shape;49;p4"/>
          <p:cNvSpPr/>
          <p:nvPr/>
        </p:nvSpPr>
        <p:spPr>
          <a:xfrm>
            <a:off x="1399026" y="3106187"/>
            <a:ext cx="1440300" cy="2520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nken Grotesk"/>
              <a:ea typeface="Hanken Grotesk"/>
              <a:cs typeface="Hanken Grotesk"/>
              <a:sym typeface="Hanken Grotesk"/>
            </a:endParaRPr>
          </a:p>
        </p:txBody>
      </p:sp>
      <p:sp>
        <p:nvSpPr>
          <p:cNvPr id="50" name="Google Shape;50;p4"/>
          <p:cNvSpPr/>
          <p:nvPr/>
        </p:nvSpPr>
        <p:spPr>
          <a:xfrm>
            <a:off x="1399001" y="1640387"/>
            <a:ext cx="1440300" cy="2520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nken Grotesk"/>
              <a:ea typeface="Hanken Grotesk"/>
              <a:cs typeface="Hanken Grotesk"/>
              <a:sym typeface="Hanken Grotesk"/>
            </a:endParaRPr>
          </a:p>
        </p:txBody>
      </p:sp>
      <p:sp>
        <p:nvSpPr>
          <p:cNvPr id="51" name="Google Shape;51;p4"/>
          <p:cNvSpPr txBox="1"/>
          <p:nvPr>
            <p:ph idx="7" type="title"/>
          </p:nvPr>
        </p:nvSpPr>
        <p:spPr>
          <a:xfrm>
            <a:off x="1552450" y="3144818"/>
            <a:ext cx="1133400" cy="176700"/>
          </a:xfrm>
          <a:prstGeom prst="rect">
            <a:avLst/>
          </a:prstGeom>
        </p:spPr>
        <p:txBody>
          <a:bodyPr anchorCtr="0" anchor="t" bIns="91425" lIns="91425" spcFirstLastPara="1" rIns="91425" wrap="square" tIns="0">
            <a:normAutofit/>
          </a:bodyPr>
          <a:lstStyle>
            <a:lvl1pPr lvl="0" algn="ctr">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1pPr>
            <a:lvl2pPr lvl="1">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2pPr>
            <a:lvl3pPr lvl="2">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3pPr>
            <a:lvl4pPr lvl="3">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4pPr>
            <a:lvl5pPr lvl="4">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5pPr>
            <a:lvl6pPr lvl="5">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6pPr>
            <a:lvl7pPr lvl="6">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7pPr>
            <a:lvl8pPr lvl="7">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8pPr>
            <a:lvl9pPr lvl="8">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9pPr>
          </a:lstStyle>
          <a:p/>
        </p:txBody>
      </p:sp>
      <p:sp>
        <p:nvSpPr>
          <p:cNvPr id="52" name="Google Shape;52;p4"/>
          <p:cNvSpPr txBox="1"/>
          <p:nvPr>
            <p:ph idx="8" type="title"/>
          </p:nvPr>
        </p:nvSpPr>
        <p:spPr>
          <a:xfrm>
            <a:off x="1552450" y="4601474"/>
            <a:ext cx="1133400" cy="176700"/>
          </a:xfrm>
          <a:prstGeom prst="rect">
            <a:avLst/>
          </a:prstGeom>
        </p:spPr>
        <p:txBody>
          <a:bodyPr anchorCtr="0" anchor="t" bIns="91425" lIns="91425" spcFirstLastPara="1" rIns="91425" wrap="square" tIns="0">
            <a:normAutofit/>
          </a:bodyPr>
          <a:lstStyle>
            <a:lvl1pPr lvl="0" algn="ctr">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1pPr>
            <a:lvl2pPr lvl="1">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2pPr>
            <a:lvl3pPr lvl="2">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3pPr>
            <a:lvl4pPr lvl="3">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4pPr>
            <a:lvl5pPr lvl="4">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5pPr>
            <a:lvl6pPr lvl="5">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6pPr>
            <a:lvl7pPr lvl="6">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7pPr>
            <a:lvl8pPr lvl="7">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8pPr>
            <a:lvl9pPr lvl="8">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9pPr>
          </a:lstStyle>
          <a:p/>
        </p:txBody>
      </p:sp>
      <p:sp>
        <p:nvSpPr>
          <p:cNvPr id="53" name="Google Shape;53;p4"/>
          <p:cNvSpPr txBox="1"/>
          <p:nvPr>
            <p:ph idx="9" type="title"/>
          </p:nvPr>
        </p:nvSpPr>
        <p:spPr>
          <a:xfrm>
            <a:off x="1552450" y="1678277"/>
            <a:ext cx="1133400" cy="176700"/>
          </a:xfrm>
          <a:prstGeom prst="rect">
            <a:avLst/>
          </a:prstGeom>
        </p:spPr>
        <p:txBody>
          <a:bodyPr anchorCtr="0" anchor="t" bIns="91425" lIns="91425" spcFirstLastPara="1" rIns="91425" wrap="square" tIns="0">
            <a:normAutofit/>
          </a:bodyPr>
          <a:lstStyle>
            <a:lvl1pPr lvl="0" algn="ctr">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1pPr>
            <a:lvl2pPr lvl="1">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2pPr>
            <a:lvl3pPr lvl="2">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3pPr>
            <a:lvl4pPr lvl="3">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4pPr>
            <a:lvl5pPr lvl="4">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5pPr>
            <a:lvl6pPr lvl="5">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6pPr>
            <a:lvl7pPr lvl="6">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7pPr>
            <a:lvl8pPr lvl="7">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8pPr>
            <a:lvl9pPr lvl="8">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9pPr>
          </a:lstStyle>
          <a:p/>
        </p:txBody>
      </p:sp>
      <p:sp>
        <p:nvSpPr>
          <p:cNvPr id="54" name="Google Shape;54;p4"/>
          <p:cNvSpPr/>
          <p:nvPr>
            <p:ph idx="13" type="pic"/>
          </p:nvPr>
        </p:nvSpPr>
        <p:spPr>
          <a:xfrm>
            <a:off x="325850" y="928525"/>
            <a:ext cx="930900" cy="930900"/>
          </a:xfrm>
          <a:prstGeom prst="roundRect">
            <a:avLst>
              <a:gd fmla="val 12343" name="adj"/>
            </a:avLst>
          </a:prstGeom>
          <a:solidFill>
            <a:schemeClr val="lt1"/>
          </a:solidFill>
          <a:ln>
            <a:noFill/>
          </a:ln>
        </p:spPr>
      </p:sp>
      <p:sp>
        <p:nvSpPr>
          <p:cNvPr id="55" name="Google Shape;55;p4"/>
          <p:cNvSpPr/>
          <p:nvPr>
            <p:ph idx="14" type="pic"/>
          </p:nvPr>
        </p:nvSpPr>
        <p:spPr>
          <a:xfrm>
            <a:off x="325850" y="2396325"/>
            <a:ext cx="930900" cy="930900"/>
          </a:xfrm>
          <a:prstGeom prst="roundRect">
            <a:avLst>
              <a:gd fmla="val 12343" name="adj"/>
            </a:avLst>
          </a:prstGeom>
          <a:solidFill>
            <a:schemeClr val="lt1"/>
          </a:solidFill>
          <a:ln>
            <a:noFill/>
          </a:ln>
        </p:spPr>
      </p:sp>
      <p:sp>
        <p:nvSpPr>
          <p:cNvPr id="56" name="Google Shape;56;p4"/>
          <p:cNvSpPr/>
          <p:nvPr>
            <p:ph idx="15" type="pic"/>
          </p:nvPr>
        </p:nvSpPr>
        <p:spPr>
          <a:xfrm>
            <a:off x="325850" y="3849175"/>
            <a:ext cx="930900" cy="930900"/>
          </a:xfrm>
          <a:prstGeom prst="roundRect">
            <a:avLst>
              <a:gd fmla="val 12343" name="adj"/>
            </a:avLst>
          </a:prstGeom>
          <a:solidFill>
            <a:schemeClr val="lt1"/>
          </a:solidFill>
          <a:ln>
            <a:noFill/>
          </a:ln>
        </p:spPr>
      </p:sp>
      <p:sp>
        <p:nvSpPr>
          <p:cNvPr id="57" name="Google Shape;57;p4"/>
          <p:cNvSpPr txBox="1"/>
          <p:nvPr>
            <p:ph idx="16" type="body"/>
          </p:nvPr>
        </p:nvSpPr>
        <p:spPr>
          <a:xfrm>
            <a:off x="3060150" y="1598250"/>
            <a:ext cx="5311800" cy="403500"/>
          </a:xfrm>
          <a:prstGeom prst="rect">
            <a:avLst/>
          </a:prstGeom>
        </p:spPr>
        <p:txBody>
          <a:bodyPr anchorCtr="0" anchor="t" bIns="91425" lIns="91425" spcFirstLastPara="1" rIns="91425" wrap="square" tIns="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58" name="Google Shape;58;p4"/>
          <p:cNvSpPr txBox="1"/>
          <p:nvPr>
            <p:ph idx="17" type="body"/>
          </p:nvPr>
        </p:nvSpPr>
        <p:spPr>
          <a:xfrm>
            <a:off x="3060150" y="3108200"/>
            <a:ext cx="5311800" cy="403500"/>
          </a:xfrm>
          <a:prstGeom prst="rect">
            <a:avLst/>
          </a:prstGeom>
        </p:spPr>
        <p:txBody>
          <a:bodyPr anchorCtr="0" anchor="t" bIns="91425" lIns="91425" spcFirstLastPara="1" rIns="91425" wrap="square" tIns="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59" name="Google Shape;59;p4"/>
          <p:cNvSpPr txBox="1"/>
          <p:nvPr>
            <p:ph idx="18" type="body"/>
          </p:nvPr>
        </p:nvSpPr>
        <p:spPr>
          <a:xfrm>
            <a:off x="3060150" y="4553025"/>
            <a:ext cx="5311800" cy="403500"/>
          </a:xfrm>
          <a:prstGeom prst="rect">
            <a:avLst/>
          </a:prstGeom>
        </p:spPr>
        <p:txBody>
          <a:bodyPr anchorCtr="0" anchor="t" bIns="91425" lIns="91425" spcFirstLastPara="1" rIns="91425" wrap="square" tIns="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527" name="Shape 527"/>
        <p:cNvGrpSpPr/>
        <p:nvPr/>
      </p:nvGrpSpPr>
      <p:grpSpPr>
        <a:xfrm>
          <a:off x="0" y="0"/>
          <a:ext cx="0" cy="0"/>
          <a:chOff x="0" y="0"/>
          <a:chExt cx="0" cy="0"/>
        </a:xfrm>
      </p:grpSpPr>
      <p:sp>
        <p:nvSpPr>
          <p:cNvPr id="528" name="Google Shape;528;p31"/>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29" name="Google Shape;529;p31"/>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530" name="Shape 530"/>
        <p:cNvGrpSpPr/>
        <p:nvPr/>
      </p:nvGrpSpPr>
      <p:grpSpPr>
        <a:xfrm>
          <a:off x="0" y="0"/>
          <a:ext cx="0" cy="0"/>
          <a:chOff x="0" y="0"/>
          <a:chExt cx="0" cy="0"/>
        </a:xfrm>
      </p:grpSpPr>
      <p:sp>
        <p:nvSpPr>
          <p:cNvPr id="531" name="Google Shape;531;p32"/>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532" name="Shape 532"/>
        <p:cNvGrpSpPr/>
        <p:nvPr/>
      </p:nvGrpSpPr>
      <p:grpSpPr>
        <a:xfrm>
          <a:off x="0" y="0"/>
          <a:ext cx="0" cy="0"/>
          <a:chOff x="0" y="0"/>
          <a:chExt cx="0" cy="0"/>
        </a:xfrm>
      </p:grpSpPr>
      <p:sp>
        <p:nvSpPr>
          <p:cNvPr id="533" name="Google Shape;533;p33"/>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34" name="Google Shape;534;p33"/>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5" name="Google Shape;535;p33"/>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536" name="Shape 536"/>
        <p:cNvGrpSpPr/>
        <p:nvPr/>
      </p:nvGrpSpPr>
      <p:grpSpPr>
        <a:xfrm>
          <a:off x="0" y="0"/>
          <a:ext cx="0" cy="0"/>
          <a:chOff x="0" y="0"/>
          <a:chExt cx="0" cy="0"/>
        </a:xfrm>
      </p:grpSpPr>
      <p:sp>
        <p:nvSpPr>
          <p:cNvPr id="537" name="Google Shape;537;p34"/>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000"/>
              <a:buNone/>
              <a:defRPr/>
            </a:lvl1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538" name="Shape 538"/>
        <p:cNvGrpSpPr/>
        <p:nvPr/>
      </p:nvGrpSpPr>
      <p:grpSpPr>
        <a:xfrm>
          <a:off x="0" y="0"/>
          <a:ext cx="0" cy="0"/>
          <a:chOff x="0" y="0"/>
          <a:chExt cx="0" cy="0"/>
        </a:xfrm>
      </p:grpSpPr>
      <p:sp>
        <p:nvSpPr>
          <p:cNvPr id="539" name="Google Shape;539;p3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0" name="Google Shape;540;p35"/>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292100" lvl="0" marL="457200" algn="ctr">
              <a:spcBef>
                <a:spcPts val="0"/>
              </a:spcBef>
              <a:spcAft>
                <a:spcPts val="0"/>
              </a:spcAft>
              <a:buSzPts val="1000"/>
              <a:buChar char="●"/>
              <a:defRPr/>
            </a:lvl1pPr>
            <a:lvl2pPr indent="-292100" lvl="1" marL="914400" algn="ctr">
              <a:spcBef>
                <a:spcPts val="0"/>
              </a:spcBef>
              <a:spcAft>
                <a:spcPts val="0"/>
              </a:spcAft>
              <a:buSzPts val="1000"/>
              <a:buChar char="○"/>
              <a:defRPr/>
            </a:lvl2pPr>
            <a:lvl3pPr indent="-292100" lvl="2" marL="1371600" algn="ctr">
              <a:spcBef>
                <a:spcPts val="0"/>
              </a:spcBef>
              <a:spcAft>
                <a:spcPts val="0"/>
              </a:spcAft>
              <a:buSzPts val="1000"/>
              <a:buChar char="■"/>
              <a:defRPr/>
            </a:lvl3pPr>
            <a:lvl4pPr indent="-292100" lvl="3" marL="1828800" algn="ctr">
              <a:spcBef>
                <a:spcPts val="0"/>
              </a:spcBef>
              <a:spcAft>
                <a:spcPts val="0"/>
              </a:spcAft>
              <a:buSzPts val="1000"/>
              <a:buChar char="●"/>
              <a:defRPr/>
            </a:lvl4pPr>
            <a:lvl5pPr indent="-292100" lvl="4" marL="2286000" algn="ctr">
              <a:spcBef>
                <a:spcPts val="0"/>
              </a:spcBef>
              <a:spcAft>
                <a:spcPts val="0"/>
              </a:spcAft>
              <a:buSzPts val="1000"/>
              <a:buChar char="○"/>
              <a:defRPr/>
            </a:lvl5pPr>
            <a:lvl6pPr indent="-292100" lvl="5" marL="2743200" algn="ctr">
              <a:spcBef>
                <a:spcPts val="0"/>
              </a:spcBef>
              <a:spcAft>
                <a:spcPts val="0"/>
              </a:spcAft>
              <a:buSzPts val="1000"/>
              <a:buChar char="■"/>
              <a:defRPr/>
            </a:lvl6pPr>
            <a:lvl7pPr indent="-292100" lvl="6" marL="3200400" algn="ctr">
              <a:spcBef>
                <a:spcPts val="0"/>
              </a:spcBef>
              <a:spcAft>
                <a:spcPts val="0"/>
              </a:spcAft>
              <a:buSzPts val="1000"/>
              <a:buChar char="●"/>
              <a:defRPr/>
            </a:lvl7pPr>
            <a:lvl8pPr indent="-292100" lvl="7" marL="3657600" algn="ctr">
              <a:spcBef>
                <a:spcPts val="0"/>
              </a:spcBef>
              <a:spcAft>
                <a:spcPts val="0"/>
              </a:spcAft>
              <a:buSzPts val="1000"/>
              <a:buChar char="○"/>
              <a:defRPr/>
            </a:lvl8pPr>
            <a:lvl9pPr indent="-292100" lvl="8" marL="4114800" algn="ctr">
              <a:spcBef>
                <a:spcPts val="0"/>
              </a:spcBef>
              <a:spcAft>
                <a:spcPts val="0"/>
              </a:spcAft>
              <a:buSzPts val="10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541" name="Shape 541"/>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542" name="Shape 542"/>
        <p:cNvGrpSpPr/>
        <p:nvPr/>
      </p:nvGrpSpPr>
      <p:grpSpPr>
        <a:xfrm>
          <a:off x="0" y="0"/>
          <a:ext cx="0" cy="0"/>
          <a:chOff x="0" y="0"/>
          <a:chExt cx="0" cy="0"/>
        </a:xfrm>
      </p:grpSpPr>
      <p:sp>
        <p:nvSpPr>
          <p:cNvPr id="543" name="Google Shape;543;p37"/>
          <p:cNvSpPr txBox="1"/>
          <p:nvPr>
            <p:ph type="title"/>
          </p:nvPr>
        </p:nvSpPr>
        <p:spPr>
          <a:xfrm>
            <a:off x="677325" y="1832775"/>
            <a:ext cx="3217200" cy="14841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400"/>
              <a:buNone/>
              <a:defRPr/>
            </a:lvl2pPr>
            <a:lvl3pPr lvl="2">
              <a:spcBef>
                <a:spcPts val="0"/>
              </a:spcBef>
              <a:spcAft>
                <a:spcPts val="0"/>
              </a:spcAft>
              <a:buSzPts val="4400"/>
              <a:buNone/>
              <a:defRPr/>
            </a:lvl3pPr>
            <a:lvl4pPr lvl="3">
              <a:spcBef>
                <a:spcPts val="0"/>
              </a:spcBef>
              <a:spcAft>
                <a:spcPts val="0"/>
              </a:spcAft>
              <a:buSzPts val="4400"/>
              <a:buNone/>
              <a:defRPr/>
            </a:lvl4pPr>
            <a:lvl5pPr lvl="4">
              <a:spcBef>
                <a:spcPts val="0"/>
              </a:spcBef>
              <a:spcAft>
                <a:spcPts val="0"/>
              </a:spcAft>
              <a:buSzPts val="4400"/>
              <a:buNone/>
              <a:defRPr/>
            </a:lvl5pPr>
            <a:lvl6pPr lvl="5">
              <a:spcBef>
                <a:spcPts val="0"/>
              </a:spcBef>
              <a:spcAft>
                <a:spcPts val="0"/>
              </a:spcAft>
              <a:buSzPts val="4400"/>
              <a:buNone/>
              <a:defRPr/>
            </a:lvl6pPr>
            <a:lvl7pPr lvl="6">
              <a:spcBef>
                <a:spcPts val="0"/>
              </a:spcBef>
              <a:spcAft>
                <a:spcPts val="0"/>
              </a:spcAft>
              <a:buSzPts val="4400"/>
              <a:buNone/>
              <a:defRPr/>
            </a:lvl7pPr>
            <a:lvl8pPr lvl="7">
              <a:spcBef>
                <a:spcPts val="0"/>
              </a:spcBef>
              <a:spcAft>
                <a:spcPts val="0"/>
              </a:spcAft>
              <a:buSzPts val="4400"/>
              <a:buNone/>
              <a:defRPr/>
            </a:lvl8pPr>
            <a:lvl9pPr lvl="8">
              <a:spcBef>
                <a:spcPts val="0"/>
              </a:spcBef>
              <a:spcAft>
                <a:spcPts val="0"/>
              </a:spcAft>
              <a:buSzPts val="4400"/>
              <a:buNone/>
              <a:defRPr/>
            </a:lvl9pPr>
          </a:lstStyle>
          <a:p/>
        </p:txBody>
      </p:sp>
      <p:sp>
        <p:nvSpPr>
          <p:cNvPr id="544" name="Google Shape;544;p37"/>
          <p:cNvSpPr txBox="1"/>
          <p:nvPr>
            <p:ph idx="1" type="subTitle"/>
          </p:nvPr>
        </p:nvSpPr>
        <p:spPr>
          <a:xfrm>
            <a:off x="4406650" y="393750"/>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545" name="Google Shape;545;p37"/>
          <p:cNvSpPr txBox="1"/>
          <p:nvPr>
            <p:ph idx="2" type="subTitle"/>
          </p:nvPr>
        </p:nvSpPr>
        <p:spPr>
          <a:xfrm>
            <a:off x="4406650" y="1151705"/>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546" name="Google Shape;546;p37"/>
          <p:cNvSpPr txBox="1"/>
          <p:nvPr>
            <p:ph idx="3" type="subTitle"/>
          </p:nvPr>
        </p:nvSpPr>
        <p:spPr>
          <a:xfrm>
            <a:off x="4406650" y="3425570"/>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547" name="Google Shape;547;p37"/>
          <p:cNvSpPr txBox="1"/>
          <p:nvPr>
            <p:ph idx="4" type="subTitle"/>
          </p:nvPr>
        </p:nvSpPr>
        <p:spPr>
          <a:xfrm>
            <a:off x="4406650" y="1909660"/>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548" name="Google Shape;548;p37"/>
          <p:cNvSpPr txBox="1"/>
          <p:nvPr>
            <p:ph idx="5" type="subTitle"/>
          </p:nvPr>
        </p:nvSpPr>
        <p:spPr>
          <a:xfrm>
            <a:off x="4406650" y="4183525"/>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549" name="Google Shape;549;p37"/>
          <p:cNvSpPr txBox="1"/>
          <p:nvPr>
            <p:ph idx="6" type="subTitle"/>
          </p:nvPr>
        </p:nvSpPr>
        <p:spPr>
          <a:xfrm>
            <a:off x="4406650" y="2667615"/>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Title, body and image">
    <p:spTree>
      <p:nvGrpSpPr>
        <p:cNvPr id="550" name="Shape 550"/>
        <p:cNvGrpSpPr/>
        <p:nvPr/>
      </p:nvGrpSpPr>
      <p:grpSpPr>
        <a:xfrm>
          <a:off x="0" y="0"/>
          <a:ext cx="0" cy="0"/>
          <a:chOff x="0" y="0"/>
          <a:chExt cx="0" cy="0"/>
        </a:xfrm>
      </p:grpSpPr>
      <p:sp>
        <p:nvSpPr>
          <p:cNvPr id="551" name="Google Shape;551;p3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4400"/>
              <a:buNone/>
              <a:defRPr/>
            </a:lvl1pPr>
            <a:lvl2pPr lvl="1">
              <a:spcBef>
                <a:spcPts val="0"/>
              </a:spcBef>
              <a:spcAft>
                <a:spcPts val="0"/>
              </a:spcAft>
              <a:buSzPts val="4400"/>
              <a:buNone/>
              <a:defRPr/>
            </a:lvl2pPr>
            <a:lvl3pPr lvl="2">
              <a:spcBef>
                <a:spcPts val="0"/>
              </a:spcBef>
              <a:spcAft>
                <a:spcPts val="0"/>
              </a:spcAft>
              <a:buSzPts val="4400"/>
              <a:buNone/>
              <a:defRPr/>
            </a:lvl3pPr>
            <a:lvl4pPr lvl="3">
              <a:spcBef>
                <a:spcPts val="0"/>
              </a:spcBef>
              <a:spcAft>
                <a:spcPts val="0"/>
              </a:spcAft>
              <a:buSzPts val="4400"/>
              <a:buNone/>
              <a:defRPr/>
            </a:lvl4pPr>
            <a:lvl5pPr lvl="4">
              <a:spcBef>
                <a:spcPts val="0"/>
              </a:spcBef>
              <a:spcAft>
                <a:spcPts val="0"/>
              </a:spcAft>
              <a:buSzPts val="4400"/>
              <a:buNone/>
              <a:defRPr/>
            </a:lvl5pPr>
            <a:lvl6pPr lvl="5">
              <a:spcBef>
                <a:spcPts val="0"/>
              </a:spcBef>
              <a:spcAft>
                <a:spcPts val="0"/>
              </a:spcAft>
              <a:buSzPts val="4400"/>
              <a:buNone/>
              <a:defRPr/>
            </a:lvl6pPr>
            <a:lvl7pPr lvl="6">
              <a:spcBef>
                <a:spcPts val="0"/>
              </a:spcBef>
              <a:spcAft>
                <a:spcPts val="0"/>
              </a:spcAft>
              <a:buSzPts val="4400"/>
              <a:buNone/>
              <a:defRPr/>
            </a:lvl7pPr>
            <a:lvl8pPr lvl="7">
              <a:spcBef>
                <a:spcPts val="0"/>
              </a:spcBef>
              <a:spcAft>
                <a:spcPts val="0"/>
              </a:spcAft>
              <a:buSzPts val="4400"/>
              <a:buNone/>
              <a:defRPr/>
            </a:lvl8pPr>
            <a:lvl9pPr lvl="8">
              <a:spcBef>
                <a:spcPts val="0"/>
              </a:spcBef>
              <a:spcAft>
                <a:spcPts val="0"/>
              </a:spcAft>
              <a:buSzPts val="4400"/>
              <a:buNone/>
              <a:defRPr/>
            </a:lvl9pPr>
          </a:lstStyle>
          <a:p/>
        </p:txBody>
      </p:sp>
      <p:sp>
        <p:nvSpPr>
          <p:cNvPr id="552" name="Google Shape;552;p38"/>
          <p:cNvSpPr txBox="1"/>
          <p:nvPr>
            <p:ph idx="1" type="body"/>
          </p:nvPr>
        </p:nvSpPr>
        <p:spPr>
          <a:xfrm>
            <a:off x="311700" y="1152475"/>
            <a:ext cx="4473900" cy="34164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553" name="Google Shape;553;p38"/>
          <p:cNvSpPr/>
          <p:nvPr>
            <p:ph idx="2" type="pic"/>
          </p:nvPr>
        </p:nvSpPr>
        <p:spPr>
          <a:xfrm>
            <a:off x="4992024" y="1152775"/>
            <a:ext cx="3840300" cy="3416400"/>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Two big ideas">
    <p:spTree>
      <p:nvGrpSpPr>
        <p:cNvPr id="554" name="Shape 554"/>
        <p:cNvGrpSpPr/>
        <p:nvPr/>
      </p:nvGrpSpPr>
      <p:grpSpPr>
        <a:xfrm>
          <a:off x="0" y="0"/>
          <a:ext cx="0" cy="0"/>
          <a:chOff x="0" y="0"/>
          <a:chExt cx="0" cy="0"/>
        </a:xfrm>
      </p:grpSpPr>
      <p:sp>
        <p:nvSpPr>
          <p:cNvPr id="555" name="Google Shape;555;p39"/>
          <p:cNvSpPr txBox="1"/>
          <p:nvPr>
            <p:ph type="title"/>
          </p:nvPr>
        </p:nvSpPr>
        <p:spPr>
          <a:xfrm>
            <a:off x="483175" y="450025"/>
            <a:ext cx="8184600" cy="758100"/>
          </a:xfrm>
          <a:prstGeom prst="rect">
            <a:avLst/>
          </a:prstGeom>
        </p:spPr>
        <p:txBody>
          <a:bodyPr anchorCtr="0" anchor="ctr"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56" name="Google Shape;556;p39"/>
          <p:cNvSpPr txBox="1"/>
          <p:nvPr>
            <p:ph idx="1" type="body"/>
          </p:nvPr>
        </p:nvSpPr>
        <p:spPr>
          <a:xfrm>
            <a:off x="483150" y="2237788"/>
            <a:ext cx="3619800" cy="23736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557" name="Google Shape;557;p39"/>
          <p:cNvSpPr txBox="1"/>
          <p:nvPr>
            <p:ph idx="2" type="body"/>
          </p:nvPr>
        </p:nvSpPr>
        <p:spPr>
          <a:xfrm>
            <a:off x="5048000" y="2237788"/>
            <a:ext cx="3619800" cy="23736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558" name="Google Shape;558;p39"/>
          <p:cNvSpPr txBox="1"/>
          <p:nvPr>
            <p:ph idx="3" type="subTitle"/>
          </p:nvPr>
        </p:nvSpPr>
        <p:spPr>
          <a:xfrm>
            <a:off x="483150" y="1336161"/>
            <a:ext cx="36198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559" name="Google Shape;559;p39"/>
          <p:cNvSpPr txBox="1"/>
          <p:nvPr>
            <p:ph idx="4" type="subTitle"/>
          </p:nvPr>
        </p:nvSpPr>
        <p:spPr>
          <a:xfrm>
            <a:off x="5048000" y="1336161"/>
            <a:ext cx="36198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Three big ideas">
    <p:spTree>
      <p:nvGrpSpPr>
        <p:cNvPr id="560" name="Shape 560"/>
        <p:cNvGrpSpPr/>
        <p:nvPr/>
      </p:nvGrpSpPr>
      <p:grpSpPr>
        <a:xfrm>
          <a:off x="0" y="0"/>
          <a:ext cx="0" cy="0"/>
          <a:chOff x="0" y="0"/>
          <a:chExt cx="0" cy="0"/>
        </a:xfrm>
      </p:grpSpPr>
      <p:sp>
        <p:nvSpPr>
          <p:cNvPr id="561" name="Google Shape;561;p40"/>
          <p:cNvSpPr txBox="1"/>
          <p:nvPr>
            <p:ph idx="1" type="body"/>
          </p:nvPr>
        </p:nvSpPr>
        <p:spPr>
          <a:xfrm>
            <a:off x="483175" y="2417500"/>
            <a:ext cx="2455500" cy="23736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562" name="Google Shape;562;p40"/>
          <p:cNvSpPr txBox="1"/>
          <p:nvPr>
            <p:ph idx="2" type="body"/>
          </p:nvPr>
        </p:nvSpPr>
        <p:spPr>
          <a:xfrm>
            <a:off x="3347725" y="2417500"/>
            <a:ext cx="2455500" cy="23736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563" name="Google Shape;563;p40"/>
          <p:cNvSpPr txBox="1"/>
          <p:nvPr>
            <p:ph type="title"/>
          </p:nvPr>
        </p:nvSpPr>
        <p:spPr>
          <a:xfrm>
            <a:off x="483175" y="450025"/>
            <a:ext cx="8184600" cy="758100"/>
          </a:xfrm>
          <a:prstGeom prst="rect">
            <a:avLst/>
          </a:prstGeom>
        </p:spPr>
        <p:txBody>
          <a:bodyPr anchorCtr="0" anchor="ctr"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64" name="Google Shape;564;p40"/>
          <p:cNvSpPr txBox="1"/>
          <p:nvPr>
            <p:ph idx="3" type="subTitle"/>
          </p:nvPr>
        </p:nvSpPr>
        <p:spPr>
          <a:xfrm>
            <a:off x="483175" y="1336150"/>
            <a:ext cx="2455500" cy="778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565" name="Google Shape;565;p40"/>
          <p:cNvSpPr txBox="1"/>
          <p:nvPr>
            <p:ph idx="4" type="subTitle"/>
          </p:nvPr>
        </p:nvSpPr>
        <p:spPr>
          <a:xfrm>
            <a:off x="3347725" y="1336150"/>
            <a:ext cx="2455500" cy="778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566" name="Google Shape;566;p40"/>
          <p:cNvSpPr txBox="1"/>
          <p:nvPr>
            <p:ph idx="5" type="subTitle"/>
          </p:nvPr>
        </p:nvSpPr>
        <p:spPr>
          <a:xfrm>
            <a:off x="6212275" y="1336150"/>
            <a:ext cx="2455500" cy="778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567" name="Google Shape;567;p40"/>
          <p:cNvSpPr txBox="1"/>
          <p:nvPr>
            <p:ph idx="6" type="body"/>
          </p:nvPr>
        </p:nvSpPr>
        <p:spPr>
          <a:xfrm>
            <a:off x="6212275" y="2417500"/>
            <a:ext cx="2455500" cy="23736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Folder Orange 2">
  <p:cSld name="CUSTOM_1_2">
    <p:spTree>
      <p:nvGrpSpPr>
        <p:cNvPr id="60" name="Shape 60"/>
        <p:cNvGrpSpPr/>
        <p:nvPr/>
      </p:nvGrpSpPr>
      <p:grpSpPr>
        <a:xfrm>
          <a:off x="0" y="0"/>
          <a:ext cx="0" cy="0"/>
          <a:chOff x="0" y="0"/>
          <a:chExt cx="0" cy="0"/>
        </a:xfrm>
      </p:grpSpPr>
      <p:sp>
        <p:nvSpPr>
          <p:cNvPr id="61" name="Google Shape;61;p5"/>
          <p:cNvSpPr/>
          <p:nvPr/>
        </p:nvSpPr>
        <p:spPr>
          <a:xfrm>
            <a:off x="-2450" y="486600"/>
            <a:ext cx="9144000" cy="4656900"/>
          </a:xfrm>
          <a:prstGeom prst="roundRect">
            <a:avLst>
              <a:gd fmla="val 0" name="adj"/>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lang="en">
                <a:solidFill>
                  <a:schemeClr val="dk1"/>
                </a:solidFill>
                <a:latin typeface="Hanken Grotesk"/>
                <a:ea typeface="Hanken Grotesk"/>
                <a:cs typeface="Hanken Grotesk"/>
                <a:sym typeface="Hanken Grotesk"/>
              </a:rPr>
              <a:t> </a:t>
            </a:r>
            <a:endParaRPr>
              <a:solidFill>
                <a:schemeClr val="dk1"/>
              </a:solidFill>
              <a:latin typeface="Hanken Grotesk"/>
              <a:ea typeface="Hanken Grotesk"/>
              <a:cs typeface="Hanken Grotesk"/>
              <a:sym typeface="Hanken Grotesk"/>
            </a:endParaRPr>
          </a:p>
        </p:txBody>
      </p:sp>
      <p:sp>
        <p:nvSpPr>
          <p:cNvPr id="62" name="Google Shape;62;p5"/>
          <p:cNvSpPr txBox="1"/>
          <p:nvPr>
            <p:ph idx="1" type="subTitle"/>
          </p:nvPr>
        </p:nvSpPr>
        <p:spPr>
          <a:xfrm>
            <a:off x="1314600" y="131800"/>
            <a:ext cx="14400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None/>
              <a:defRPr sz="1200"/>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sp>
        <p:nvSpPr>
          <p:cNvPr id="63" name="Google Shape;63;p5"/>
          <p:cNvSpPr txBox="1"/>
          <p:nvPr>
            <p:ph idx="2" type="subTitle"/>
          </p:nvPr>
        </p:nvSpPr>
        <p:spPr>
          <a:xfrm>
            <a:off x="2783538" y="131800"/>
            <a:ext cx="14400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None/>
              <a:defRPr sz="1200"/>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sp>
        <p:nvSpPr>
          <p:cNvPr id="64" name="Google Shape;64;p5"/>
          <p:cNvSpPr txBox="1"/>
          <p:nvPr>
            <p:ph idx="3" type="subTitle"/>
          </p:nvPr>
        </p:nvSpPr>
        <p:spPr>
          <a:xfrm>
            <a:off x="4228850" y="131800"/>
            <a:ext cx="14400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None/>
              <a:defRPr sz="1200"/>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sp>
        <p:nvSpPr>
          <p:cNvPr id="65" name="Google Shape;65;p5"/>
          <p:cNvSpPr txBox="1"/>
          <p:nvPr>
            <p:ph idx="4" type="subTitle"/>
          </p:nvPr>
        </p:nvSpPr>
        <p:spPr>
          <a:xfrm>
            <a:off x="5724100" y="131800"/>
            <a:ext cx="14400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None/>
              <a:defRPr sz="1200"/>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sp>
        <p:nvSpPr>
          <p:cNvPr id="66" name="Google Shape;66;p5"/>
          <p:cNvSpPr txBox="1"/>
          <p:nvPr>
            <p:ph type="title"/>
          </p:nvPr>
        </p:nvSpPr>
        <p:spPr>
          <a:xfrm>
            <a:off x="596525" y="753331"/>
            <a:ext cx="7062000" cy="855000"/>
          </a:xfrm>
          <a:prstGeom prst="rect">
            <a:avLst/>
          </a:prstGeom>
        </p:spPr>
        <p:txBody>
          <a:bodyPr anchorCtr="0" anchor="t" bIns="91425" lIns="91425" spcFirstLastPara="1" rIns="91425" wrap="square" tIns="0">
            <a:normAutofit/>
          </a:bodyPr>
          <a:lstStyle>
            <a:lvl1pPr lvl="0">
              <a:spcBef>
                <a:spcPts val="0"/>
              </a:spcBef>
              <a:spcAft>
                <a:spcPts val="0"/>
              </a:spcAft>
              <a:buSzPts val="2800"/>
              <a:buNone/>
              <a:defRPr sz="4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7" name="Google Shape;67;p5"/>
          <p:cNvSpPr txBox="1"/>
          <p:nvPr>
            <p:ph idx="5" type="title"/>
          </p:nvPr>
        </p:nvSpPr>
        <p:spPr>
          <a:xfrm>
            <a:off x="1279000" y="2812875"/>
            <a:ext cx="2242800" cy="365700"/>
          </a:xfrm>
          <a:prstGeom prst="rect">
            <a:avLst/>
          </a:prstGeom>
        </p:spPr>
        <p:txBody>
          <a:bodyPr anchorCtr="0" anchor="t" bIns="91425" lIns="91425" spcFirstLastPara="1" rIns="91425" wrap="square" tIns="0">
            <a:normAutofit/>
          </a:bodyPr>
          <a:lstStyle>
            <a:lvl1pPr lvl="0">
              <a:spcBef>
                <a:spcPts val="0"/>
              </a:spcBef>
              <a:spcAft>
                <a:spcPts val="0"/>
              </a:spcAft>
              <a:buSzPts val="1800"/>
              <a:buNone/>
              <a:defRPr sz="1800">
                <a:latin typeface="Hanken Grotesk Light"/>
                <a:ea typeface="Hanken Grotesk Light"/>
                <a:cs typeface="Hanken Grotesk Light"/>
                <a:sym typeface="Hanken Grotesk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8" name="Google Shape;68;p5"/>
          <p:cNvSpPr txBox="1"/>
          <p:nvPr>
            <p:ph idx="6" type="title"/>
          </p:nvPr>
        </p:nvSpPr>
        <p:spPr>
          <a:xfrm>
            <a:off x="1279000" y="3854630"/>
            <a:ext cx="2242800" cy="365700"/>
          </a:xfrm>
          <a:prstGeom prst="rect">
            <a:avLst/>
          </a:prstGeom>
        </p:spPr>
        <p:txBody>
          <a:bodyPr anchorCtr="0" anchor="t" bIns="91425" lIns="91425" spcFirstLastPara="1" rIns="91425" wrap="square" tIns="0">
            <a:normAutofit/>
          </a:bodyPr>
          <a:lstStyle>
            <a:lvl1pPr lvl="0">
              <a:spcBef>
                <a:spcPts val="0"/>
              </a:spcBef>
              <a:spcAft>
                <a:spcPts val="0"/>
              </a:spcAft>
              <a:buSzPts val="1800"/>
              <a:buNone/>
              <a:defRPr sz="1800">
                <a:latin typeface="Hanken Grotesk Light"/>
                <a:ea typeface="Hanken Grotesk Light"/>
                <a:cs typeface="Hanken Grotesk Light"/>
                <a:sym typeface="Hanken Grotesk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9" name="Google Shape;69;p5"/>
          <p:cNvSpPr txBox="1"/>
          <p:nvPr>
            <p:ph idx="7" type="title"/>
          </p:nvPr>
        </p:nvSpPr>
        <p:spPr>
          <a:xfrm>
            <a:off x="4917850" y="1749478"/>
            <a:ext cx="2242800" cy="365700"/>
          </a:xfrm>
          <a:prstGeom prst="rect">
            <a:avLst/>
          </a:prstGeom>
        </p:spPr>
        <p:txBody>
          <a:bodyPr anchorCtr="0" anchor="t" bIns="91425" lIns="91425" spcFirstLastPara="1" rIns="91425" wrap="square" tIns="0">
            <a:normAutofit/>
          </a:bodyPr>
          <a:lstStyle>
            <a:lvl1pPr lvl="0">
              <a:spcBef>
                <a:spcPts val="0"/>
              </a:spcBef>
              <a:spcAft>
                <a:spcPts val="0"/>
              </a:spcAft>
              <a:buSzPts val="1800"/>
              <a:buNone/>
              <a:defRPr sz="1800">
                <a:latin typeface="Hanken Grotesk Light"/>
                <a:ea typeface="Hanken Grotesk Light"/>
                <a:cs typeface="Hanken Grotesk Light"/>
                <a:sym typeface="Hanken Grotesk Light"/>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70" name="Google Shape;70;p5"/>
          <p:cNvSpPr txBox="1"/>
          <p:nvPr>
            <p:ph idx="8" type="title"/>
          </p:nvPr>
        </p:nvSpPr>
        <p:spPr>
          <a:xfrm>
            <a:off x="4917850" y="3854630"/>
            <a:ext cx="2242800" cy="365700"/>
          </a:xfrm>
          <a:prstGeom prst="rect">
            <a:avLst/>
          </a:prstGeom>
        </p:spPr>
        <p:txBody>
          <a:bodyPr anchorCtr="0" anchor="t" bIns="91425" lIns="91425" spcFirstLastPara="1" rIns="91425" wrap="square" tIns="0">
            <a:normAutofit/>
          </a:bodyPr>
          <a:lstStyle>
            <a:lvl1pPr lvl="0">
              <a:spcBef>
                <a:spcPts val="0"/>
              </a:spcBef>
              <a:spcAft>
                <a:spcPts val="0"/>
              </a:spcAft>
              <a:buSzPts val="1800"/>
              <a:buNone/>
              <a:defRPr sz="1800">
                <a:latin typeface="Hanken Grotesk Light"/>
                <a:ea typeface="Hanken Grotesk Light"/>
                <a:cs typeface="Hanken Grotesk Light"/>
                <a:sym typeface="Hanken Grotesk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1" name="Google Shape;71;p5"/>
          <p:cNvSpPr txBox="1"/>
          <p:nvPr>
            <p:ph idx="9" type="title"/>
          </p:nvPr>
        </p:nvSpPr>
        <p:spPr>
          <a:xfrm>
            <a:off x="4925175" y="2812875"/>
            <a:ext cx="2242800" cy="365700"/>
          </a:xfrm>
          <a:prstGeom prst="rect">
            <a:avLst/>
          </a:prstGeom>
        </p:spPr>
        <p:txBody>
          <a:bodyPr anchorCtr="0" anchor="t" bIns="91425" lIns="91425" spcFirstLastPara="1" rIns="91425" wrap="square" tIns="0">
            <a:normAutofit/>
          </a:bodyPr>
          <a:lstStyle>
            <a:lvl1pPr lvl="0">
              <a:spcBef>
                <a:spcPts val="0"/>
              </a:spcBef>
              <a:spcAft>
                <a:spcPts val="0"/>
              </a:spcAft>
              <a:buSzPts val="1800"/>
              <a:buNone/>
              <a:defRPr sz="1800">
                <a:latin typeface="Hanken Grotesk Light"/>
                <a:ea typeface="Hanken Grotesk Light"/>
                <a:cs typeface="Hanken Grotesk Light"/>
                <a:sym typeface="Hanken Grotesk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2" name="Google Shape;72;p5"/>
          <p:cNvSpPr/>
          <p:nvPr>
            <p:ph idx="13" type="pic"/>
          </p:nvPr>
        </p:nvSpPr>
        <p:spPr>
          <a:xfrm>
            <a:off x="4021150" y="1690575"/>
            <a:ext cx="735600" cy="735600"/>
          </a:xfrm>
          <a:prstGeom prst="ellipse">
            <a:avLst/>
          </a:prstGeom>
          <a:noFill/>
          <a:ln>
            <a:noFill/>
          </a:ln>
        </p:spPr>
      </p:sp>
      <p:sp>
        <p:nvSpPr>
          <p:cNvPr id="73" name="Google Shape;73;p5"/>
          <p:cNvSpPr/>
          <p:nvPr>
            <p:ph idx="14" type="pic"/>
          </p:nvPr>
        </p:nvSpPr>
        <p:spPr>
          <a:xfrm>
            <a:off x="4021150" y="2738375"/>
            <a:ext cx="735600" cy="735600"/>
          </a:xfrm>
          <a:prstGeom prst="ellipse">
            <a:avLst/>
          </a:prstGeom>
          <a:noFill/>
          <a:ln>
            <a:noFill/>
          </a:ln>
        </p:spPr>
      </p:sp>
      <p:sp>
        <p:nvSpPr>
          <p:cNvPr id="74" name="Google Shape;74;p5"/>
          <p:cNvSpPr/>
          <p:nvPr>
            <p:ph idx="15" type="pic"/>
          </p:nvPr>
        </p:nvSpPr>
        <p:spPr>
          <a:xfrm>
            <a:off x="4021150" y="3789600"/>
            <a:ext cx="735600" cy="735600"/>
          </a:xfrm>
          <a:prstGeom prst="ellipse">
            <a:avLst/>
          </a:prstGeom>
          <a:noFill/>
          <a:ln>
            <a:noFill/>
          </a:ln>
        </p:spPr>
      </p:sp>
      <p:sp>
        <p:nvSpPr>
          <p:cNvPr id="75" name="Google Shape;75;p5"/>
          <p:cNvSpPr/>
          <p:nvPr>
            <p:ph idx="16" type="pic"/>
          </p:nvPr>
        </p:nvSpPr>
        <p:spPr>
          <a:xfrm>
            <a:off x="377300" y="1690575"/>
            <a:ext cx="735600" cy="735600"/>
          </a:xfrm>
          <a:prstGeom prst="ellipse">
            <a:avLst/>
          </a:prstGeom>
          <a:noFill/>
          <a:ln>
            <a:noFill/>
          </a:ln>
        </p:spPr>
      </p:sp>
      <p:sp>
        <p:nvSpPr>
          <p:cNvPr id="76" name="Google Shape;76;p5"/>
          <p:cNvSpPr/>
          <p:nvPr>
            <p:ph idx="17" type="pic"/>
          </p:nvPr>
        </p:nvSpPr>
        <p:spPr>
          <a:xfrm>
            <a:off x="377300" y="2738375"/>
            <a:ext cx="735600" cy="735600"/>
          </a:xfrm>
          <a:prstGeom prst="ellipse">
            <a:avLst/>
          </a:prstGeom>
          <a:noFill/>
          <a:ln>
            <a:noFill/>
          </a:ln>
        </p:spPr>
      </p:sp>
      <p:sp>
        <p:nvSpPr>
          <p:cNvPr id="77" name="Google Shape;77;p5"/>
          <p:cNvSpPr/>
          <p:nvPr>
            <p:ph idx="18" type="pic"/>
          </p:nvPr>
        </p:nvSpPr>
        <p:spPr>
          <a:xfrm>
            <a:off x="377300" y="3789600"/>
            <a:ext cx="735600" cy="735600"/>
          </a:xfrm>
          <a:prstGeom prst="ellipse">
            <a:avLst/>
          </a:prstGeom>
          <a:noFill/>
          <a:ln>
            <a:noFill/>
          </a:ln>
        </p:spPr>
      </p:sp>
      <p:sp>
        <p:nvSpPr>
          <p:cNvPr id="78" name="Google Shape;78;p5"/>
          <p:cNvSpPr txBox="1"/>
          <p:nvPr>
            <p:ph idx="19" type="title"/>
          </p:nvPr>
        </p:nvSpPr>
        <p:spPr>
          <a:xfrm>
            <a:off x="1279000" y="1749478"/>
            <a:ext cx="2242800" cy="365700"/>
          </a:xfrm>
          <a:prstGeom prst="rect">
            <a:avLst/>
          </a:prstGeom>
        </p:spPr>
        <p:txBody>
          <a:bodyPr anchorCtr="0" anchor="t" bIns="91425" lIns="91425" spcFirstLastPara="1" rIns="91425" wrap="square" tIns="0">
            <a:normAutofit/>
          </a:bodyPr>
          <a:lstStyle>
            <a:lvl1pPr lvl="0">
              <a:spcBef>
                <a:spcPts val="0"/>
              </a:spcBef>
              <a:spcAft>
                <a:spcPts val="0"/>
              </a:spcAft>
              <a:buSzPts val="1800"/>
              <a:buNone/>
              <a:defRPr sz="1800">
                <a:latin typeface="Hanken Grotesk Light"/>
                <a:ea typeface="Hanken Grotesk Light"/>
                <a:cs typeface="Hanken Grotesk Light"/>
                <a:sym typeface="Hanken Grotesk Light"/>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79" name="Google Shape;79;p5"/>
          <p:cNvSpPr txBox="1"/>
          <p:nvPr>
            <p:ph idx="20" type="body"/>
          </p:nvPr>
        </p:nvSpPr>
        <p:spPr>
          <a:xfrm>
            <a:off x="1279000" y="2100550"/>
            <a:ext cx="2242800" cy="262500"/>
          </a:xfrm>
          <a:prstGeom prst="rect">
            <a:avLst/>
          </a:prstGeom>
        </p:spPr>
        <p:txBody>
          <a:bodyPr anchorCtr="0" anchor="t" bIns="91425" lIns="91425" spcFirstLastPara="1" rIns="91425" wrap="square" tIns="36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80" name="Google Shape;80;p5"/>
          <p:cNvSpPr txBox="1"/>
          <p:nvPr>
            <p:ph idx="21" type="body"/>
          </p:nvPr>
        </p:nvSpPr>
        <p:spPr>
          <a:xfrm>
            <a:off x="1279000" y="4205800"/>
            <a:ext cx="2242800" cy="262500"/>
          </a:xfrm>
          <a:prstGeom prst="rect">
            <a:avLst/>
          </a:prstGeom>
        </p:spPr>
        <p:txBody>
          <a:bodyPr anchorCtr="0" anchor="t" bIns="91425" lIns="91425" spcFirstLastPara="1" rIns="91425" wrap="square" tIns="36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81" name="Google Shape;81;p5"/>
          <p:cNvSpPr txBox="1"/>
          <p:nvPr>
            <p:ph idx="22" type="body"/>
          </p:nvPr>
        </p:nvSpPr>
        <p:spPr>
          <a:xfrm>
            <a:off x="1279000" y="3164025"/>
            <a:ext cx="2242800" cy="262500"/>
          </a:xfrm>
          <a:prstGeom prst="rect">
            <a:avLst/>
          </a:prstGeom>
        </p:spPr>
        <p:txBody>
          <a:bodyPr anchorCtr="0" anchor="t" bIns="91425" lIns="91425" spcFirstLastPara="1" rIns="91425" wrap="square" tIns="36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82" name="Google Shape;82;p5"/>
          <p:cNvSpPr txBox="1"/>
          <p:nvPr>
            <p:ph idx="23" type="body"/>
          </p:nvPr>
        </p:nvSpPr>
        <p:spPr>
          <a:xfrm>
            <a:off x="4917850" y="2100550"/>
            <a:ext cx="2242800" cy="262500"/>
          </a:xfrm>
          <a:prstGeom prst="rect">
            <a:avLst/>
          </a:prstGeom>
        </p:spPr>
        <p:txBody>
          <a:bodyPr anchorCtr="0" anchor="t" bIns="91425" lIns="91425" spcFirstLastPara="1" rIns="91425" wrap="square" tIns="36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83" name="Google Shape;83;p5"/>
          <p:cNvSpPr txBox="1"/>
          <p:nvPr>
            <p:ph idx="24" type="body"/>
          </p:nvPr>
        </p:nvSpPr>
        <p:spPr>
          <a:xfrm>
            <a:off x="4917850" y="4205800"/>
            <a:ext cx="2242800" cy="262500"/>
          </a:xfrm>
          <a:prstGeom prst="rect">
            <a:avLst/>
          </a:prstGeom>
        </p:spPr>
        <p:txBody>
          <a:bodyPr anchorCtr="0" anchor="t" bIns="91425" lIns="91425" spcFirstLastPara="1" rIns="91425" wrap="square" tIns="36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84" name="Google Shape;84;p5"/>
          <p:cNvSpPr txBox="1"/>
          <p:nvPr>
            <p:ph idx="25" type="body"/>
          </p:nvPr>
        </p:nvSpPr>
        <p:spPr>
          <a:xfrm>
            <a:off x="4917850" y="3164025"/>
            <a:ext cx="2242800" cy="262500"/>
          </a:xfrm>
          <a:prstGeom prst="rect">
            <a:avLst/>
          </a:prstGeom>
        </p:spPr>
        <p:txBody>
          <a:bodyPr anchorCtr="0" anchor="t" bIns="91425" lIns="91425" spcFirstLastPara="1" rIns="91425" wrap="square" tIns="36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Four big ideas">
    <p:spTree>
      <p:nvGrpSpPr>
        <p:cNvPr id="568" name="Shape 568"/>
        <p:cNvGrpSpPr/>
        <p:nvPr/>
      </p:nvGrpSpPr>
      <p:grpSpPr>
        <a:xfrm>
          <a:off x="0" y="0"/>
          <a:ext cx="0" cy="0"/>
          <a:chOff x="0" y="0"/>
          <a:chExt cx="0" cy="0"/>
        </a:xfrm>
      </p:grpSpPr>
      <p:sp>
        <p:nvSpPr>
          <p:cNvPr id="569" name="Google Shape;569;p41"/>
          <p:cNvSpPr txBox="1"/>
          <p:nvPr>
            <p:ph idx="1" type="body"/>
          </p:nvPr>
        </p:nvSpPr>
        <p:spPr>
          <a:xfrm>
            <a:off x="366725" y="1759093"/>
            <a:ext cx="3838500" cy="1138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570" name="Google Shape;570;p41"/>
          <p:cNvSpPr txBox="1"/>
          <p:nvPr>
            <p:ph idx="2" type="body"/>
          </p:nvPr>
        </p:nvSpPr>
        <p:spPr>
          <a:xfrm>
            <a:off x="4938725" y="1759093"/>
            <a:ext cx="3838500" cy="1138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571" name="Google Shape;571;p41"/>
          <p:cNvSpPr txBox="1"/>
          <p:nvPr>
            <p:ph idx="3" type="body"/>
          </p:nvPr>
        </p:nvSpPr>
        <p:spPr>
          <a:xfrm>
            <a:off x="366750" y="3648575"/>
            <a:ext cx="3838500" cy="1138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572" name="Google Shape;572;p41"/>
          <p:cNvSpPr txBox="1"/>
          <p:nvPr>
            <p:ph idx="4" type="body"/>
          </p:nvPr>
        </p:nvSpPr>
        <p:spPr>
          <a:xfrm>
            <a:off x="4938750" y="3648575"/>
            <a:ext cx="3838500" cy="1138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573" name="Google Shape;573;p41"/>
          <p:cNvSpPr txBox="1"/>
          <p:nvPr>
            <p:ph type="title"/>
          </p:nvPr>
        </p:nvSpPr>
        <p:spPr>
          <a:xfrm>
            <a:off x="366750" y="450025"/>
            <a:ext cx="8184600" cy="758100"/>
          </a:xfrm>
          <a:prstGeom prst="rect">
            <a:avLst/>
          </a:prstGeom>
        </p:spPr>
        <p:txBody>
          <a:bodyPr anchorCtr="0" anchor="ctr"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74" name="Google Shape;574;p41"/>
          <p:cNvSpPr txBox="1"/>
          <p:nvPr>
            <p:ph idx="5" type="subTitle"/>
          </p:nvPr>
        </p:nvSpPr>
        <p:spPr>
          <a:xfrm>
            <a:off x="366763" y="1277907"/>
            <a:ext cx="38385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575" name="Google Shape;575;p41"/>
          <p:cNvSpPr txBox="1"/>
          <p:nvPr>
            <p:ph idx="6" type="subTitle"/>
          </p:nvPr>
        </p:nvSpPr>
        <p:spPr>
          <a:xfrm>
            <a:off x="4938738" y="1277907"/>
            <a:ext cx="38385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576" name="Google Shape;576;p41"/>
          <p:cNvSpPr txBox="1"/>
          <p:nvPr>
            <p:ph idx="7" type="subTitle"/>
          </p:nvPr>
        </p:nvSpPr>
        <p:spPr>
          <a:xfrm>
            <a:off x="4938761" y="3167363"/>
            <a:ext cx="38385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577" name="Google Shape;577;p41"/>
          <p:cNvSpPr txBox="1"/>
          <p:nvPr>
            <p:ph idx="8" type="subTitle"/>
          </p:nvPr>
        </p:nvSpPr>
        <p:spPr>
          <a:xfrm>
            <a:off x="366750" y="3167363"/>
            <a:ext cx="38385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 and image">
    <p:spTree>
      <p:nvGrpSpPr>
        <p:cNvPr id="578" name="Shape 578"/>
        <p:cNvGrpSpPr/>
        <p:nvPr/>
      </p:nvGrpSpPr>
      <p:grpSpPr>
        <a:xfrm>
          <a:off x="0" y="0"/>
          <a:ext cx="0" cy="0"/>
          <a:chOff x="0" y="0"/>
          <a:chExt cx="0" cy="0"/>
        </a:xfrm>
      </p:grpSpPr>
      <p:sp>
        <p:nvSpPr>
          <p:cNvPr id="579" name="Google Shape;579;p4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4400"/>
              <a:buNone/>
              <a:defRPr/>
            </a:lvl1pPr>
            <a:lvl2pPr lvl="1">
              <a:spcBef>
                <a:spcPts val="0"/>
              </a:spcBef>
              <a:spcAft>
                <a:spcPts val="0"/>
              </a:spcAft>
              <a:buSzPts val="4400"/>
              <a:buNone/>
              <a:defRPr/>
            </a:lvl2pPr>
            <a:lvl3pPr lvl="2">
              <a:spcBef>
                <a:spcPts val="0"/>
              </a:spcBef>
              <a:spcAft>
                <a:spcPts val="0"/>
              </a:spcAft>
              <a:buSzPts val="4400"/>
              <a:buNone/>
              <a:defRPr/>
            </a:lvl3pPr>
            <a:lvl4pPr lvl="3">
              <a:spcBef>
                <a:spcPts val="0"/>
              </a:spcBef>
              <a:spcAft>
                <a:spcPts val="0"/>
              </a:spcAft>
              <a:buSzPts val="4400"/>
              <a:buNone/>
              <a:defRPr/>
            </a:lvl4pPr>
            <a:lvl5pPr lvl="4">
              <a:spcBef>
                <a:spcPts val="0"/>
              </a:spcBef>
              <a:spcAft>
                <a:spcPts val="0"/>
              </a:spcAft>
              <a:buSzPts val="4400"/>
              <a:buNone/>
              <a:defRPr/>
            </a:lvl5pPr>
            <a:lvl6pPr lvl="5">
              <a:spcBef>
                <a:spcPts val="0"/>
              </a:spcBef>
              <a:spcAft>
                <a:spcPts val="0"/>
              </a:spcAft>
              <a:buSzPts val="4400"/>
              <a:buNone/>
              <a:defRPr/>
            </a:lvl6pPr>
            <a:lvl7pPr lvl="6">
              <a:spcBef>
                <a:spcPts val="0"/>
              </a:spcBef>
              <a:spcAft>
                <a:spcPts val="0"/>
              </a:spcAft>
              <a:buSzPts val="4400"/>
              <a:buNone/>
              <a:defRPr/>
            </a:lvl7pPr>
            <a:lvl8pPr lvl="7">
              <a:spcBef>
                <a:spcPts val="0"/>
              </a:spcBef>
              <a:spcAft>
                <a:spcPts val="0"/>
              </a:spcAft>
              <a:buSzPts val="4400"/>
              <a:buNone/>
              <a:defRPr/>
            </a:lvl8pPr>
            <a:lvl9pPr lvl="8">
              <a:spcBef>
                <a:spcPts val="0"/>
              </a:spcBef>
              <a:spcAft>
                <a:spcPts val="0"/>
              </a:spcAft>
              <a:buSzPts val="4400"/>
              <a:buNone/>
              <a:defRPr/>
            </a:lvl9pPr>
          </a:lstStyle>
          <a:p/>
        </p:txBody>
      </p:sp>
      <p:sp>
        <p:nvSpPr>
          <p:cNvPr id="580" name="Google Shape;580;p42"/>
          <p:cNvSpPr/>
          <p:nvPr>
            <p:ph idx="2" type="pic"/>
          </p:nvPr>
        </p:nvSpPr>
        <p:spPr>
          <a:xfrm>
            <a:off x="311700" y="1170425"/>
            <a:ext cx="8520600" cy="3492900"/>
          </a:xfrm>
          <a:prstGeom prst="rect">
            <a:avLst/>
          </a:prstGeom>
          <a:no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Two storyboards">
    <p:spTree>
      <p:nvGrpSpPr>
        <p:cNvPr id="581" name="Shape 581"/>
        <p:cNvGrpSpPr/>
        <p:nvPr/>
      </p:nvGrpSpPr>
      <p:grpSpPr>
        <a:xfrm>
          <a:off x="0" y="0"/>
          <a:ext cx="0" cy="0"/>
          <a:chOff x="0" y="0"/>
          <a:chExt cx="0" cy="0"/>
        </a:xfrm>
      </p:grpSpPr>
      <p:sp>
        <p:nvSpPr>
          <p:cNvPr id="582" name="Google Shape;582;p43"/>
          <p:cNvSpPr txBox="1"/>
          <p:nvPr>
            <p:ph idx="1" type="body"/>
          </p:nvPr>
        </p:nvSpPr>
        <p:spPr>
          <a:xfrm>
            <a:off x="311700" y="4080225"/>
            <a:ext cx="4027500" cy="926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583" name="Google Shape;583;p43"/>
          <p:cNvSpPr/>
          <p:nvPr>
            <p:ph idx="2" type="pic"/>
          </p:nvPr>
        </p:nvSpPr>
        <p:spPr>
          <a:xfrm>
            <a:off x="4804825" y="1133300"/>
            <a:ext cx="4027500" cy="2392800"/>
          </a:xfrm>
          <a:prstGeom prst="rect">
            <a:avLst/>
          </a:prstGeom>
          <a:noFill/>
          <a:ln>
            <a:noFill/>
          </a:ln>
        </p:spPr>
      </p:sp>
      <p:sp>
        <p:nvSpPr>
          <p:cNvPr id="584" name="Google Shape;584;p43"/>
          <p:cNvSpPr/>
          <p:nvPr>
            <p:ph idx="3" type="pic"/>
          </p:nvPr>
        </p:nvSpPr>
        <p:spPr>
          <a:xfrm>
            <a:off x="311725" y="1133300"/>
            <a:ext cx="4027500" cy="2392800"/>
          </a:xfrm>
          <a:prstGeom prst="rect">
            <a:avLst/>
          </a:prstGeom>
          <a:noFill/>
          <a:ln>
            <a:noFill/>
          </a:ln>
        </p:spPr>
      </p:sp>
      <p:sp>
        <p:nvSpPr>
          <p:cNvPr id="585" name="Google Shape;585;p43"/>
          <p:cNvSpPr txBox="1"/>
          <p:nvPr>
            <p:ph idx="4" type="body"/>
          </p:nvPr>
        </p:nvSpPr>
        <p:spPr>
          <a:xfrm>
            <a:off x="4804825" y="4080225"/>
            <a:ext cx="4027500" cy="926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586" name="Google Shape;586;p4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4400"/>
              <a:buNone/>
              <a:defRPr/>
            </a:lvl1pPr>
            <a:lvl2pPr lvl="1">
              <a:spcBef>
                <a:spcPts val="0"/>
              </a:spcBef>
              <a:spcAft>
                <a:spcPts val="0"/>
              </a:spcAft>
              <a:buSzPts val="4400"/>
              <a:buNone/>
              <a:defRPr/>
            </a:lvl2pPr>
            <a:lvl3pPr lvl="2">
              <a:spcBef>
                <a:spcPts val="0"/>
              </a:spcBef>
              <a:spcAft>
                <a:spcPts val="0"/>
              </a:spcAft>
              <a:buSzPts val="4400"/>
              <a:buNone/>
              <a:defRPr/>
            </a:lvl3pPr>
            <a:lvl4pPr lvl="3">
              <a:spcBef>
                <a:spcPts val="0"/>
              </a:spcBef>
              <a:spcAft>
                <a:spcPts val="0"/>
              </a:spcAft>
              <a:buSzPts val="4400"/>
              <a:buNone/>
              <a:defRPr/>
            </a:lvl4pPr>
            <a:lvl5pPr lvl="4">
              <a:spcBef>
                <a:spcPts val="0"/>
              </a:spcBef>
              <a:spcAft>
                <a:spcPts val="0"/>
              </a:spcAft>
              <a:buSzPts val="4400"/>
              <a:buNone/>
              <a:defRPr/>
            </a:lvl5pPr>
            <a:lvl6pPr lvl="5">
              <a:spcBef>
                <a:spcPts val="0"/>
              </a:spcBef>
              <a:spcAft>
                <a:spcPts val="0"/>
              </a:spcAft>
              <a:buSzPts val="4400"/>
              <a:buNone/>
              <a:defRPr/>
            </a:lvl6pPr>
            <a:lvl7pPr lvl="6">
              <a:spcBef>
                <a:spcPts val="0"/>
              </a:spcBef>
              <a:spcAft>
                <a:spcPts val="0"/>
              </a:spcAft>
              <a:buSzPts val="4400"/>
              <a:buNone/>
              <a:defRPr/>
            </a:lvl7pPr>
            <a:lvl8pPr lvl="7">
              <a:spcBef>
                <a:spcPts val="0"/>
              </a:spcBef>
              <a:spcAft>
                <a:spcPts val="0"/>
              </a:spcAft>
              <a:buSzPts val="4400"/>
              <a:buNone/>
              <a:defRPr/>
            </a:lvl8pPr>
            <a:lvl9pPr lvl="8">
              <a:spcBef>
                <a:spcPts val="0"/>
              </a:spcBef>
              <a:spcAft>
                <a:spcPts val="0"/>
              </a:spcAft>
              <a:buSzPts val="4400"/>
              <a:buNone/>
              <a:defRPr/>
            </a:lvl9pPr>
          </a:lstStyle>
          <a:p/>
        </p:txBody>
      </p:sp>
      <p:sp>
        <p:nvSpPr>
          <p:cNvPr id="587" name="Google Shape;587;p43"/>
          <p:cNvSpPr txBox="1"/>
          <p:nvPr>
            <p:ph idx="5" type="subTitle"/>
          </p:nvPr>
        </p:nvSpPr>
        <p:spPr>
          <a:xfrm>
            <a:off x="311725" y="3582900"/>
            <a:ext cx="40275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0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p:txBody>
      </p:sp>
      <p:sp>
        <p:nvSpPr>
          <p:cNvPr id="588" name="Google Shape;588;p43"/>
          <p:cNvSpPr txBox="1"/>
          <p:nvPr>
            <p:ph idx="6" type="subTitle"/>
          </p:nvPr>
        </p:nvSpPr>
        <p:spPr>
          <a:xfrm>
            <a:off x="4804825" y="3582900"/>
            <a:ext cx="40275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0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Three storyboards">
    <p:spTree>
      <p:nvGrpSpPr>
        <p:cNvPr id="589" name="Shape 589"/>
        <p:cNvGrpSpPr/>
        <p:nvPr/>
      </p:nvGrpSpPr>
      <p:grpSpPr>
        <a:xfrm>
          <a:off x="0" y="0"/>
          <a:ext cx="0" cy="0"/>
          <a:chOff x="0" y="0"/>
          <a:chExt cx="0" cy="0"/>
        </a:xfrm>
      </p:grpSpPr>
      <p:sp>
        <p:nvSpPr>
          <p:cNvPr id="590" name="Google Shape;590;p44"/>
          <p:cNvSpPr txBox="1"/>
          <p:nvPr>
            <p:ph idx="1" type="body"/>
          </p:nvPr>
        </p:nvSpPr>
        <p:spPr>
          <a:xfrm>
            <a:off x="311700" y="3911700"/>
            <a:ext cx="2627100" cy="1018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591" name="Google Shape;591;p44"/>
          <p:cNvSpPr/>
          <p:nvPr>
            <p:ph idx="2" type="pic"/>
          </p:nvPr>
        </p:nvSpPr>
        <p:spPr>
          <a:xfrm>
            <a:off x="6205225" y="1128325"/>
            <a:ext cx="2627100" cy="2273100"/>
          </a:xfrm>
          <a:prstGeom prst="rect">
            <a:avLst/>
          </a:prstGeom>
          <a:noFill/>
          <a:ln>
            <a:noFill/>
          </a:ln>
        </p:spPr>
      </p:sp>
      <p:sp>
        <p:nvSpPr>
          <p:cNvPr id="592" name="Google Shape;592;p44"/>
          <p:cNvSpPr/>
          <p:nvPr>
            <p:ph idx="3" type="pic"/>
          </p:nvPr>
        </p:nvSpPr>
        <p:spPr>
          <a:xfrm>
            <a:off x="311725" y="1128325"/>
            <a:ext cx="2627100" cy="2273100"/>
          </a:xfrm>
          <a:prstGeom prst="rect">
            <a:avLst/>
          </a:prstGeom>
          <a:noFill/>
          <a:ln>
            <a:noFill/>
          </a:ln>
        </p:spPr>
      </p:sp>
      <p:sp>
        <p:nvSpPr>
          <p:cNvPr id="593" name="Google Shape;593;p44"/>
          <p:cNvSpPr txBox="1"/>
          <p:nvPr>
            <p:ph idx="4" type="body"/>
          </p:nvPr>
        </p:nvSpPr>
        <p:spPr>
          <a:xfrm>
            <a:off x="6205225" y="3911700"/>
            <a:ext cx="2627100" cy="1018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594" name="Google Shape;594;p44"/>
          <p:cNvSpPr/>
          <p:nvPr>
            <p:ph idx="5" type="pic"/>
          </p:nvPr>
        </p:nvSpPr>
        <p:spPr>
          <a:xfrm>
            <a:off x="3255250" y="1128325"/>
            <a:ext cx="2627100" cy="2273100"/>
          </a:xfrm>
          <a:prstGeom prst="rect">
            <a:avLst/>
          </a:prstGeom>
          <a:noFill/>
          <a:ln>
            <a:noFill/>
          </a:ln>
        </p:spPr>
      </p:sp>
      <p:sp>
        <p:nvSpPr>
          <p:cNvPr id="595" name="Google Shape;595;p44"/>
          <p:cNvSpPr txBox="1"/>
          <p:nvPr>
            <p:ph idx="6" type="body"/>
          </p:nvPr>
        </p:nvSpPr>
        <p:spPr>
          <a:xfrm>
            <a:off x="3255250" y="3911700"/>
            <a:ext cx="2627100" cy="1018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596" name="Google Shape;596;p4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4400"/>
              <a:buNone/>
              <a:defRPr/>
            </a:lvl1pPr>
            <a:lvl2pPr lvl="1">
              <a:spcBef>
                <a:spcPts val="0"/>
              </a:spcBef>
              <a:spcAft>
                <a:spcPts val="0"/>
              </a:spcAft>
              <a:buSzPts val="4400"/>
              <a:buNone/>
              <a:defRPr/>
            </a:lvl2pPr>
            <a:lvl3pPr lvl="2">
              <a:spcBef>
                <a:spcPts val="0"/>
              </a:spcBef>
              <a:spcAft>
                <a:spcPts val="0"/>
              </a:spcAft>
              <a:buSzPts val="4400"/>
              <a:buNone/>
              <a:defRPr/>
            </a:lvl3pPr>
            <a:lvl4pPr lvl="3">
              <a:spcBef>
                <a:spcPts val="0"/>
              </a:spcBef>
              <a:spcAft>
                <a:spcPts val="0"/>
              </a:spcAft>
              <a:buSzPts val="4400"/>
              <a:buNone/>
              <a:defRPr/>
            </a:lvl4pPr>
            <a:lvl5pPr lvl="4">
              <a:spcBef>
                <a:spcPts val="0"/>
              </a:spcBef>
              <a:spcAft>
                <a:spcPts val="0"/>
              </a:spcAft>
              <a:buSzPts val="4400"/>
              <a:buNone/>
              <a:defRPr/>
            </a:lvl5pPr>
            <a:lvl6pPr lvl="5">
              <a:spcBef>
                <a:spcPts val="0"/>
              </a:spcBef>
              <a:spcAft>
                <a:spcPts val="0"/>
              </a:spcAft>
              <a:buSzPts val="4400"/>
              <a:buNone/>
              <a:defRPr/>
            </a:lvl6pPr>
            <a:lvl7pPr lvl="6">
              <a:spcBef>
                <a:spcPts val="0"/>
              </a:spcBef>
              <a:spcAft>
                <a:spcPts val="0"/>
              </a:spcAft>
              <a:buSzPts val="4400"/>
              <a:buNone/>
              <a:defRPr/>
            </a:lvl7pPr>
            <a:lvl8pPr lvl="7">
              <a:spcBef>
                <a:spcPts val="0"/>
              </a:spcBef>
              <a:spcAft>
                <a:spcPts val="0"/>
              </a:spcAft>
              <a:buSzPts val="4400"/>
              <a:buNone/>
              <a:defRPr/>
            </a:lvl8pPr>
            <a:lvl9pPr lvl="8">
              <a:spcBef>
                <a:spcPts val="0"/>
              </a:spcBef>
              <a:spcAft>
                <a:spcPts val="0"/>
              </a:spcAft>
              <a:buSzPts val="4400"/>
              <a:buNone/>
              <a:defRPr/>
            </a:lvl9pPr>
          </a:lstStyle>
          <a:p/>
        </p:txBody>
      </p:sp>
      <p:sp>
        <p:nvSpPr>
          <p:cNvPr id="597" name="Google Shape;597;p44"/>
          <p:cNvSpPr txBox="1"/>
          <p:nvPr>
            <p:ph idx="7" type="subTitle"/>
          </p:nvPr>
        </p:nvSpPr>
        <p:spPr>
          <a:xfrm>
            <a:off x="311725" y="3430500"/>
            <a:ext cx="26271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0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p:txBody>
      </p:sp>
      <p:sp>
        <p:nvSpPr>
          <p:cNvPr id="598" name="Google Shape;598;p44"/>
          <p:cNvSpPr txBox="1"/>
          <p:nvPr>
            <p:ph idx="8" type="subTitle"/>
          </p:nvPr>
        </p:nvSpPr>
        <p:spPr>
          <a:xfrm>
            <a:off x="6205225" y="3430500"/>
            <a:ext cx="26271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0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p:txBody>
      </p:sp>
      <p:sp>
        <p:nvSpPr>
          <p:cNvPr id="599" name="Google Shape;599;p44"/>
          <p:cNvSpPr txBox="1"/>
          <p:nvPr>
            <p:ph idx="9" type="subTitle"/>
          </p:nvPr>
        </p:nvSpPr>
        <p:spPr>
          <a:xfrm>
            <a:off x="3255250" y="3430500"/>
            <a:ext cx="26271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0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Image only">
    <p:spTree>
      <p:nvGrpSpPr>
        <p:cNvPr id="600" name="Shape 600"/>
        <p:cNvGrpSpPr/>
        <p:nvPr/>
      </p:nvGrpSpPr>
      <p:grpSpPr>
        <a:xfrm>
          <a:off x="0" y="0"/>
          <a:ext cx="0" cy="0"/>
          <a:chOff x="0" y="0"/>
          <a:chExt cx="0" cy="0"/>
        </a:xfrm>
      </p:grpSpPr>
      <p:sp>
        <p:nvSpPr>
          <p:cNvPr id="601" name="Google Shape;601;p45"/>
          <p:cNvSpPr/>
          <p:nvPr>
            <p:ph idx="2" type="pic"/>
          </p:nvPr>
        </p:nvSpPr>
        <p:spPr>
          <a:xfrm>
            <a:off x="311700" y="445025"/>
            <a:ext cx="8520600" cy="4218300"/>
          </a:xfrm>
          <a:prstGeom prst="rect">
            <a:avLst/>
          </a:prstGeom>
          <a:noFill/>
          <a:ln>
            <a:noFill/>
          </a:ln>
        </p:spPr>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Image grid">
    <p:spTree>
      <p:nvGrpSpPr>
        <p:cNvPr id="602" name="Shape 602"/>
        <p:cNvGrpSpPr/>
        <p:nvPr/>
      </p:nvGrpSpPr>
      <p:grpSpPr>
        <a:xfrm>
          <a:off x="0" y="0"/>
          <a:ext cx="0" cy="0"/>
          <a:chOff x="0" y="0"/>
          <a:chExt cx="0" cy="0"/>
        </a:xfrm>
      </p:grpSpPr>
      <p:sp>
        <p:nvSpPr>
          <p:cNvPr id="603" name="Google Shape;603;p46"/>
          <p:cNvSpPr/>
          <p:nvPr>
            <p:ph idx="2" type="pic"/>
          </p:nvPr>
        </p:nvSpPr>
        <p:spPr>
          <a:xfrm>
            <a:off x="3389600" y="118913"/>
            <a:ext cx="1643700" cy="1535100"/>
          </a:xfrm>
          <a:prstGeom prst="rect">
            <a:avLst/>
          </a:prstGeom>
          <a:noFill/>
          <a:ln>
            <a:noFill/>
          </a:ln>
        </p:spPr>
      </p:sp>
      <p:sp>
        <p:nvSpPr>
          <p:cNvPr id="604" name="Google Shape;604;p46"/>
          <p:cNvSpPr/>
          <p:nvPr>
            <p:ph idx="3" type="pic"/>
          </p:nvPr>
        </p:nvSpPr>
        <p:spPr>
          <a:xfrm>
            <a:off x="5195935" y="118913"/>
            <a:ext cx="1643700" cy="1535100"/>
          </a:xfrm>
          <a:prstGeom prst="rect">
            <a:avLst/>
          </a:prstGeom>
          <a:noFill/>
          <a:ln>
            <a:noFill/>
          </a:ln>
        </p:spPr>
      </p:sp>
      <p:sp>
        <p:nvSpPr>
          <p:cNvPr id="605" name="Google Shape;605;p46"/>
          <p:cNvSpPr/>
          <p:nvPr>
            <p:ph idx="4" type="pic"/>
          </p:nvPr>
        </p:nvSpPr>
        <p:spPr>
          <a:xfrm>
            <a:off x="7002270" y="118913"/>
            <a:ext cx="1643700" cy="1535100"/>
          </a:xfrm>
          <a:prstGeom prst="rect">
            <a:avLst/>
          </a:prstGeom>
          <a:noFill/>
          <a:ln>
            <a:noFill/>
          </a:ln>
        </p:spPr>
      </p:sp>
      <p:sp>
        <p:nvSpPr>
          <p:cNvPr id="606" name="Google Shape;606;p46"/>
          <p:cNvSpPr/>
          <p:nvPr>
            <p:ph idx="5" type="pic"/>
          </p:nvPr>
        </p:nvSpPr>
        <p:spPr>
          <a:xfrm>
            <a:off x="3389588" y="1804212"/>
            <a:ext cx="1643700" cy="1535100"/>
          </a:xfrm>
          <a:prstGeom prst="rect">
            <a:avLst/>
          </a:prstGeom>
          <a:noFill/>
          <a:ln>
            <a:noFill/>
          </a:ln>
        </p:spPr>
      </p:sp>
      <p:sp>
        <p:nvSpPr>
          <p:cNvPr id="607" name="Google Shape;607;p46"/>
          <p:cNvSpPr/>
          <p:nvPr>
            <p:ph idx="6" type="pic"/>
          </p:nvPr>
        </p:nvSpPr>
        <p:spPr>
          <a:xfrm>
            <a:off x="5195922" y="1804212"/>
            <a:ext cx="1643700" cy="1535100"/>
          </a:xfrm>
          <a:prstGeom prst="rect">
            <a:avLst/>
          </a:prstGeom>
          <a:noFill/>
          <a:ln>
            <a:noFill/>
          </a:ln>
        </p:spPr>
      </p:sp>
      <p:sp>
        <p:nvSpPr>
          <p:cNvPr id="608" name="Google Shape;608;p46"/>
          <p:cNvSpPr/>
          <p:nvPr>
            <p:ph idx="7" type="pic"/>
          </p:nvPr>
        </p:nvSpPr>
        <p:spPr>
          <a:xfrm>
            <a:off x="7002257" y="1804212"/>
            <a:ext cx="1643700" cy="1535100"/>
          </a:xfrm>
          <a:prstGeom prst="rect">
            <a:avLst/>
          </a:prstGeom>
          <a:noFill/>
          <a:ln>
            <a:noFill/>
          </a:ln>
        </p:spPr>
      </p:sp>
      <p:sp>
        <p:nvSpPr>
          <p:cNvPr id="609" name="Google Shape;609;p46"/>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4400"/>
              <a:buNone/>
              <a:defRPr/>
            </a:lvl1pPr>
            <a:lvl2pPr lvl="1">
              <a:spcBef>
                <a:spcPts val="0"/>
              </a:spcBef>
              <a:spcAft>
                <a:spcPts val="0"/>
              </a:spcAft>
              <a:buSzPts val="4400"/>
              <a:buNone/>
              <a:defRPr/>
            </a:lvl2pPr>
            <a:lvl3pPr lvl="2">
              <a:spcBef>
                <a:spcPts val="0"/>
              </a:spcBef>
              <a:spcAft>
                <a:spcPts val="0"/>
              </a:spcAft>
              <a:buSzPts val="4400"/>
              <a:buNone/>
              <a:defRPr/>
            </a:lvl3pPr>
            <a:lvl4pPr lvl="3">
              <a:spcBef>
                <a:spcPts val="0"/>
              </a:spcBef>
              <a:spcAft>
                <a:spcPts val="0"/>
              </a:spcAft>
              <a:buSzPts val="4400"/>
              <a:buNone/>
              <a:defRPr/>
            </a:lvl4pPr>
            <a:lvl5pPr lvl="4">
              <a:spcBef>
                <a:spcPts val="0"/>
              </a:spcBef>
              <a:spcAft>
                <a:spcPts val="0"/>
              </a:spcAft>
              <a:buSzPts val="4400"/>
              <a:buNone/>
              <a:defRPr/>
            </a:lvl5pPr>
            <a:lvl6pPr lvl="5">
              <a:spcBef>
                <a:spcPts val="0"/>
              </a:spcBef>
              <a:spcAft>
                <a:spcPts val="0"/>
              </a:spcAft>
              <a:buSzPts val="4400"/>
              <a:buNone/>
              <a:defRPr/>
            </a:lvl6pPr>
            <a:lvl7pPr lvl="6">
              <a:spcBef>
                <a:spcPts val="0"/>
              </a:spcBef>
              <a:spcAft>
                <a:spcPts val="0"/>
              </a:spcAft>
              <a:buSzPts val="4400"/>
              <a:buNone/>
              <a:defRPr/>
            </a:lvl7pPr>
            <a:lvl8pPr lvl="7">
              <a:spcBef>
                <a:spcPts val="0"/>
              </a:spcBef>
              <a:spcAft>
                <a:spcPts val="0"/>
              </a:spcAft>
              <a:buSzPts val="4400"/>
              <a:buNone/>
              <a:defRPr/>
            </a:lvl8pPr>
            <a:lvl9pPr lvl="8">
              <a:spcBef>
                <a:spcPts val="0"/>
              </a:spcBef>
              <a:spcAft>
                <a:spcPts val="0"/>
              </a:spcAft>
              <a:buSzPts val="4400"/>
              <a:buNone/>
              <a:defRPr/>
            </a:lvl9pPr>
          </a:lstStyle>
          <a:p/>
        </p:txBody>
      </p:sp>
      <p:sp>
        <p:nvSpPr>
          <p:cNvPr id="610" name="Google Shape;610;p46"/>
          <p:cNvSpPr/>
          <p:nvPr>
            <p:ph idx="8" type="pic"/>
          </p:nvPr>
        </p:nvSpPr>
        <p:spPr>
          <a:xfrm>
            <a:off x="3389588" y="3489487"/>
            <a:ext cx="1643700" cy="1535100"/>
          </a:xfrm>
          <a:prstGeom prst="rect">
            <a:avLst/>
          </a:prstGeom>
          <a:noFill/>
          <a:ln>
            <a:noFill/>
          </a:ln>
        </p:spPr>
      </p:sp>
      <p:sp>
        <p:nvSpPr>
          <p:cNvPr id="611" name="Google Shape;611;p46"/>
          <p:cNvSpPr/>
          <p:nvPr>
            <p:ph idx="9" type="pic"/>
          </p:nvPr>
        </p:nvSpPr>
        <p:spPr>
          <a:xfrm>
            <a:off x="5195922" y="3489487"/>
            <a:ext cx="1643700" cy="1535100"/>
          </a:xfrm>
          <a:prstGeom prst="rect">
            <a:avLst/>
          </a:prstGeom>
          <a:noFill/>
          <a:ln>
            <a:noFill/>
          </a:ln>
        </p:spPr>
      </p:sp>
      <p:sp>
        <p:nvSpPr>
          <p:cNvPr id="612" name="Google Shape;612;p46"/>
          <p:cNvSpPr/>
          <p:nvPr>
            <p:ph idx="13" type="pic"/>
          </p:nvPr>
        </p:nvSpPr>
        <p:spPr>
          <a:xfrm>
            <a:off x="7002257" y="3489487"/>
            <a:ext cx="1643700" cy="1535100"/>
          </a:xfrm>
          <a:prstGeom prst="rect">
            <a:avLst/>
          </a:prstGeom>
          <a:noFill/>
          <a:ln>
            <a:noFill/>
          </a:ln>
        </p:spPr>
      </p:sp>
    </p:spTree>
  </p:cSld>
  <p:clrMapOvr>
    <a:masterClrMapping/>
  </p:clrMapOvr>
  <p:extLst>
    <p:ext uri="{DCECCB84-F9BA-43D5-87BE-67443E8EF086}">
      <p15:sldGuideLst>
        <p15:guide id="1" pos="5564">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Folder">
  <p:cSld name="BLANK_1_1_1_1">
    <p:bg>
      <p:bgPr>
        <a:solidFill>
          <a:schemeClr val="dk2"/>
        </a:solidFill>
      </p:bgPr>
    </p:bg>
    <p:spTree>
      <p:nvGrpSpPr>
        <p:cNvPr id="85" name="Shape 85"/>
        <p:cNvGrpSpPr/>
        <p:nvPr/>
      </p:nvGrpSpPr>
      <p:grpSpPr>
        <a:xfrm>
          <a:off x="0" y="0"/>
          <a:ext cx="0" cy="0"/>
          <a:chOff x="0" y="0"/>
          <a:chExt cx="0" cy="0"/>
        </a:xfrm>
      </p:grpSpPr>
      <p:grpSp>
        <p:nvGrpSpPr>
          <p:cNvPr id="86" name="Google Shape;86;p6"/>
          <p:cNvGrpSpPr/>
          <p:nvPr/>
        </p:nvGrpSpPr>
        <p:grpSpPr>
          <a:xfrm>
            <a:off x="228600" y="210088"/>
            <a:ext cx="8686800" cy="4676475"/>
            <a:chOff x="228600" y="210088"/>
            <a:chExt cx="8686800" cy="4676475"/>
          </a:xfrm>
        </p:grpSpPr>
        <p:sp>
          <p:nvSpPr>
            <p:cNvPr id="87" name="Google Shape;87;p6"/>
            <p:cNvSpPr/>
            <p:nvPr/>
          </p:nvSpPr>
          <p:spPr>
            <a:xfrm>
              <a:off x="228600" y="566563"/>
              <a:ext cx="8686800" cy="4320000"/>
            </a:xfrm>
            <a:prstGeom prst="roundRect">
              <a:avLst>
                <a:gd fmla="val 5406" name="adj"/>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a:solidFill>
                    <a:schemeClr val="dk1"/>
                  </a:solidFill>
                  <a:latin typeface="Hanken Grotesk"/>
                  <a:ea typeface="Hanken Grotesk"/>
                  <a:cs typeface="Hanken Grotesk"/>
                  <a:sym typeface="Hanken Grotesk"/>
                </a:rPr>
                <a:t> </a:t>
              </a:r>
              <a:endParaRPr>
                <a:solidFill>
                  <a:schemeClr val="dk1"/>
                </a:solidFill>
                <a:latin typeface="Hanken Grotesk"/>
                <a:ea typeface="Hanken Grotesk"/>
                <a:cs typeface="Hanken Grotesk"/>
                <a:sym typeface="Hanken Grotesk"/>
              </a:endParaRPr>
            </a:p>
          </p:txBody>
        </p:sp>
        <p:sp>
          <p:nvSpPr>
            <p:cNvPr id="88" name="Google Shape;88;p6"/>
            <p:cNvSpPr/>
            <p:nvPr/>
          </p:nvSpPr>
          <p:spPr>
            <a:xfrm>
              <a:off x="912237" y="210088"/>
              <a:ext cx="2245995" cy="360013"/>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grpSp>
      <p:sp>
        <p:nvSpPr>
          <p:cNvPr id="89" name="Google Shape;89;p6"/>
          <p:cNvSpPr txBox="1"/>
          <p:nvPr>
            <p:ph idx="1" type="subTitle"/>
          </p:nvPr>
        </p:nvSpPr>
        <p:spPr>
          <a:xfrm>
            <a:off x="1224650" y="210100"/>
            <a:ext cx="1676700" cy="356400"/>
          </a:xfrm>
          <a:prstGeom prst="rect">
            <a:avLst/>
          </a:prstGeom>
        </p:spPr>
        <p:txBody>
          <a:bodyPr anchorCtr="0" anchor="t" bIns="91425" lIns="91425" spcFirstLastPara="1" rIns="91425" wrap="square" tIns="91425">
            <a:normAutofit/>
          </a:bodyPr>
          <a:lstStyle>
            <a:lvl1pPr lvl="0" algn="ctr">
              <a:spcBef>
                <a:spcPts val="0"/>
              </a:spcBef>
              <a:spcAft>
                <a:spcPts val="0"/>
              </a:spcAft>
              <a:buClr>
                <a:schemeClr val="dk1"/>
              </a:buClr>
              <a:buSzPts val="1200"/>
              <a:buNone/>
              <a:defRPr sz="1200"/>
            </a:lvl1pPr>
            <a:lvl2pPr lvl="1">
              <a:spcBef>
                <a:spcPts val="0"/>
              </a:spcBef>
              <a:spcAft>
                <a:spcPts val="0"/>
              </a:spcAft>
              <a:buClr>
                <a:schemeClr val="dk1"/>
              </a:buClr>
              <a:buSzPts val="1200"/>
              <a:buNone/>
              <a:defRPr sz="1200"/>
            </a:lvl2pPr>
            <a:lvl3pPr lvl="2">
              <a:spcBef>
                <a:spcPts val="0"/>
              </a:spcBef>
              <a:spcAft>
                <a:spcPts val="0"/>
              </a:spcAft>
              <a:buClr>
                <a:schemeClr val="dk1"/>
              </a:buClr>
              <a:buSzPts val="1200"/>
              <a:buNone/>
              <a:defRPr sz="1200"/>
            </a:lvl3pPr>
            <a:lvl4pPr lvl="3">
              <a:spcBef>
                <a:spcPts val="0"/>
              </a:spcBef>
              <a:spcAft>
                <a:spcPts val="0"/>
              </a:spcAft>
              <a:buClr>
                <a:schemeClr val="dk1"/>
              </a:buClr>
              <a:buSzPts val="1200"/>
              <a:buNone/>
              <a:defRPr sz="1200"/>
            </a:lvl4pPr>
            <a:lvl5pPr lvl="4">
              <a:spcBef>
                <a:spcPts val="0"/>
              </a:spcBef>
              <a:spcAft>
                <a:spcPts val="0"/>
              </a:spcAft>
              <a:buClr>
                <a:schemeClr val="dk1"/>
              </a:buClr>
              <a:buSzPts val="1200"/>
              <a:buNone/>
              <a:defRPr sz="1200"/>
            </a:lvl5pPr>
            <a:lvl6pPr lvl="5">
              <a:spcBef>
                <a:spcPts val="0"/>
              </a:spcBef>
              <a:spcAft>
                <a:spcPts val="0"/>
              </a:spcAft>
              <a:buClr>
                <a:schemeClr val="dk1"/>
              </a:buClr>
              <a:buSzPts val="1200"/>
              <a:buNone/>
              <a:defRPr sz="1200"/>
            </a:lvl6pPr>
            <a:lvl7pPr lvl="6">
              <a:spcBef>
                <a:spcPts val="0"/>
              </a:spcBef>
              <a:spcAft>
                <a:spcPts val="0"/>
              </a:spcAft>
              <a:buClr>
                <a:schemeClr val="dk1"/>
              </a:buClr>
              <a:buSzPts val="1200"/>
              <a:buNone/>
              <a:defRPr sz="1200"/>
            </a:lvl7pPr>
            <a:lvl8pPr lvl="7">
              <a:spcBef>
                <a:spcPts val="0"/>
              </a:spcBef>
              <a:spcAft>
                <a:spcPts val="0"/>
              </a:spcAft>
              <a:buClr>
                <a:schemeClr val="dk1"/>
              </a:buClr>
              <a:buSzPts val="1200"/>
              <a:buNone/>
              <a:defRPr sz="1200"/>
            </a:lvl8pPr>
            <a:lvl9pPr lvl="8">
              <a:spcBef>
                <a:spcPts val="0"/>
              </a:spcBef>
              <a:spcAft>
                <a:spcPts val="0"/>
              </a:spcAft>
              <a:buClr>
                <a:schemeClr val="dk1"/>
              </a:buClr>
              <a:buSzPts val="1200"/>
              <a:buNone/>
              <a:defRPr sz="1200"/>
            </a:lvl9pPr>
          </a:lstStyle>
          <a:p/>
        </p:txBody>
      </p:sp>
      <p:sp>
        <p:nvSpPr>
          <p:cNvPr id="90" name="Google Shape;90;p6"/>
          <p:cNvSpPr txBox="1"/>
          <p:nvPr>
            <p:ph idx="2" type="body"/>
          </p:nvPr>
        </p:nvSpPr>
        <p:spPr>
          <a:xfrm>
            <a:off x="593775" y="3900525"/>
            <a:ext cx="4346700" cy="7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b="1" sz="1200"/>
            </a:lvl1pPr>
            <a:lvl2pPr indent="-304800" lvl="1" marL="914400">
              <a:spcBef>
                <a:spcPts val="0"/>
              </a:spcBef>
              <a:spcAft>
                <a:spcPts val="0"/>
              </a:spcAft>
              <a:buSzPts val="1200"/>
              <a:buChar char="○"/>
              <a:defRPr b="1" sz="1200"/>
            </a:lvl2pPr>
            <a:lvl3pPr indent="-304800" lvl="2" marL="1371600">
              <a:spcBef>
                <a:spcPts val="0"/>
              </a:spcBef>
              <a:spcAft>
                <a:spcPts val="0"/>
              </a:spcAft>
              <a:buSzPts val="1200"/>
              <a:buChar char="■"/>
              <a:defRPr b="1" sz="1200"/>
            </a:lvl3pPr>
            <a:lvl4pPr indent="-304800" lvl="3" marL="1828800">
              <a:spcBef>
                <a:spcPts val="0"/>
              </a:spcBef>
              <a:spcAft>
                <a:spcPts val="0"/>
              </a:spcAft>
              <a:buSzPts val="1200"/>
              <a:buChar char="●"/>
              <a:defRPr b="1" sz="1200"/>
            </a:lvl4pPr>
            <a:lvl5pPr indent="-304800" lvl="4" marL="2286000">
              <a:spcBef>
                <a:spcPts val="0"/>
              </a:spcBef>
              <a:spcAft>
                <a:spcPts val="0"/>
              </a:spcAft>
              <a:buSzPts val="1200"/>
              <a:buChar char="○"/>
              <a:defRPr b="1" sz="1200"/>
            </a:lvl5pPr>
            <a:lvl6pPr indent="-304800" lvl="5" marL="2743200">
              <a:spcBef>
                <a:spcPts val="0"/>
              </a:spcBef>
              <a:spcAft>
                <a:spcPts val="0"/>
              </a:spcAft>
              <a:buSzPts val="1200"/>
              <a:buChar char="■"/>
              <a:defRPr b="1" sz="1200"/>
            </a:lvl6pPr>
            <a:lvl7pPr indent="-304800" lvl="6" marL="3200400">
              <a:spcBef>
                <a:spcPts val="0"/>
              </a:spcBef>
              <a:spcAft>
                <a:spcPts val="0"/>
              </a:spcAft>
              <a:buSzPts val="1200"/>
              <a:buChar char="●"/>
              <a:defRPr b="1" sz="1200"/>
            </a:lvl7pPr>
            <a:lvl8pPr indent="-304800" lvl="7" marL="3657600">
              <a:spcBef>
                <a:spcPts val="0"/>
              </a:spcBef>
              <a:spcAft>
                <a:spcPts val="0"/>
              </a:spcAft>
              <a:buSzPts val="1200"/>
              <a:buChar char="○"/>
              <a:defRPr b="1" sz="1200"/>
            </a:lvl8pPr>
            <a:lvl9pPr indent="-304800" lvl="8" marL="4114800">
              <a:spcBef>
                <a:spcPts val="0"/>
              </a:spcBef>
              <a:spcAft>
                <a:spcPts val="0"/>
              </a:spcAft>
              <a:buSzPts val="1200"/>
              <a:buChar char="■"/>
              <a:defRPr b="1" sz="1200"/>
            </a:lvl9pPr>
          </a:lstStyle>
          <a:p/>
        </p:txBody>
      </p:sp>
      <p:sp>
        <p:nvSpPr>
          <p:cNvPr id="91" name="Google Shape;91;p6"/>
          <p:cNvSpPr txBox="1"/>
          <p:nvPr>
            <p:ph type="title"/>
          </p:nvPr>
        </p:nvSpPr>
        <p:spPr>
          <a:xfrm>
            <a:off x="593775" y="984700"/>
            <a:ext cx="7948200" cy="22164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sz="3000"/>
            </a:lvl2pPr>
            <a:lvl3pPr lvl="2">
              <a:spcBef>
                <a:spcPts val="0"/>
              </a:spcBef>
              <a:spcAft>
                <a:spcPts val="0"/>
              </a:spcAft>
              <a:buSzPts val="2800"/>
              <a:buNone/>
              <a:defRPr sz="3000"/>
            </a:lvl3pPr>
            <a:lvl4pPr lvl="3">
              <a:spcBef>
                <a:spcPts val="0"/>
              </a:spcBef>
              <a:spcAft>
                <a:spcPts val="0"/>
              </a:spcAft>
              <a:buSzPts val="2800"/>
              <a:buNone/>
              <a:defRPr sz="3000"/>
            </a:lvl4pPr>
            <a:lvl5pPr lvl="4">
              <a:spcBef>
                <a:spcPts val="0"/>
              </a:spcBef>
              <a:spcAft>
                <a:spcPts val="0"/>
              </a:spcAft>
              <a:buSzPts val="2800"/>
              <a:buNone/>
              <a:defRPr sz="3000"/>
            </a:lvl5pPr>
            <a:lvl6pPr lvl="5">
              <a:spcBef>
                <a:spcPts val="0"/>
              </a:spcBef>
              <a:spcAft>
                <a:spcPts val="0"/>
              </a:spcAft>
              <a:buSzPts val="2800"/>
              <a:buNone/>
              <a:defRPr sz="3000"/>
            </a:lvl6pPr>
            <a:lvl7pPr lvl="6">
              <a:spcBef>
                <a:spcPts val="0"/>
              </a:spcBef>
              <a:spcAft>
                <a:spcPts val="0"/>
              </a:spcAft>
              <a:buSzPts val="2800"/>
              <a:buNone/>
              <a:defRPr sz="3000"/>
            </a:lvl7pPr>
            <a:lvl8pPr lvl="7">
              <a:spcBef>
                <a:spcPts val="0"/>
              </a:spcBef>
              <a:spcAft>
                <a:spcPts val="0"/>
              </a:spcAft>
              <a:buSzPts val="2800"/>
              <a:buNone/>
              <a:defRPr sz="3000"/>
            </a:lvl8pPr>
            <a:lvl9pPr lvl="8">
              <a:spcBef>
                <a:spcPts val="0"/>
              </a:spcBef>
              <a:spcAft>
                <a:spcPts val="0"/>
              </a:spcAft>
              <a:buSzPts val="2800"/>
              <a:buNone/>
              <a:defRPr sz="30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7_1_1_1_1_1_1_1_1_1_1_1_1_1_1_1_1_2">
    <p:spTree>
      <p:nvGrpSpPr>
        <p:cNvPr id="92" name="Shape 92"/>
        <p:cNvGrpSpPr/>
        <p:nvPr/>
      </p:nvGrpSpPr>
      <p:grpSpPr>
        <a:xfrm>
          <a:off x="0" y="0"/>
          <a:ext cx="0" cy="0"/>
          <a:chOff x="0" y="0"/>
          <a:chExt cx="0" cy="0"/>
        </a:xfrm>
      </p:grpSpPr>
      <p:sp>
        <p:nvSpPr>
          <p:cNvPr id="93" name="Google Shape;93;p7"/>
          <p:cNvSpPr txBox="1"/>
          <p:nvPr>
            <p:ph type="title"/>
          </p:nvPr>
        </p:nvSpPr>
        <p:spPr>
          <a:xfrm>
            <a:off x="-2450" y="4759975"/>
            <a:ext cx="9150600" cy="383400"/>
          </a:xfrm>
          <a:prstGeom prst="rect">
            <a:avLst/>
          </a:prstGeom>
        </p:spPr>
        <p:txBody>
          <a:bodyPr anchorCtr="0" anchor="ctr" bIns="0" lIns="108000" spcFirstLastPara="1" rIns="108000" wrap="square" tIns="0">
            <a:noAutofit/>
          </a:bodyPr>
          <a:lstStyle>
            <a:lvl1pPr lvl="0">
              <a:lnSpc>
                <a:spcPct val="90000"/>
              </a:lnSpc>
              <a:spcBef>
                <a:spcPts val="0"/>
              </a:spcBef>
              <a:spcAft>
                <a:spcPts val="0"/>
              </a:spcAft>
              <a:buSzPts val="2800"/>
              <a:buFont typeface="Hanken Grotesk Light"/>
              <a:buNone/>
              <a:defRPr sz="1400">
                <a:latin typeface="Hanken Grotesk Light"/>
                <a:ea typeface="Hanken Grotesk Light"/>
                <a:cs typeface="Hanken Grotesk Light"/>
                <a:sym typeface="Hanken Grotesk Light"/>
              </a:defRPr>
            </a:lvl1pPr>
            <a:lvl2pPr lvl="1">
              <a:lnSpc>
                <a:spcPct val="115000"/>
              </a:lnSpc>
              <a:spcBef>
                <a:spcPts val="0"/>
              </a:spcBef>
              <a:spcAft>
                <a:spcPts val="0"/>
              </a:spcAft>
              <a:buSzPts val="2800"/>
              <a:buFont typeface="Hanken Grotesk Light"/>
              <a:buNone/>
              <a:defRPr sz="3000">
                <a:latin typeface="Hanken Grotesk"/>
                <a:ea typeface="Hanken Grotesk"/>
                <a:cs typeface="Hanken Grotesk"/>
                <a:sym typeface="Hanken Grotesk"/>
              </a:defRPr>
            </a:lvl2pPr>
            <a:lvl3pPr lvl="2">
              <a:lnSpc>
                <a:spcPct val="115000"/>
              </a:lnSpc>
              <a:spcBef>
                <a:spcPts val="0"/>
              </a:spcBef>
              <a:spcAft>
                <a:spcPts val="0"/>
              </a:spcAft>
              <a:buSzPts val="2800"/>
              <a:buFont typeface="Hanken Grotesk Light"/>
              <a:buNone/>
              <a:defRPr sz="3000">
                <a:latin typeface="Hanken Grotesk"/>
                <a:ea typeface="Hanken Grotesk"/>
                <a:cs typeface="Hanken Grotesk"/>
                <a:sym typeface="Hanken Grotesk"/>
              </a:defRPr>
            </a:lvl3pPr>
            <a:lvl4pPr lvl="3">
              <a:lnSpc>
                <a:spcPct val="115000"/>
              </a:lnSpc>
              <a:spcBef>
                <a:spcPts val="0"/>
              </a:spcBef>
              <a:spcAft>
                <a:spcPts val="0"/>
              </a:spcAft>
              <a:buSzPts val="2800"/>
              <a:buFont typeface="Hanken Grotesk Light"/>
              <a:buNone/>
              <a:defRPr sz="3000">
                <a:latin typeface="Hanken Grotesk"/>
                <a:ea typeface="Hanken Grotesk"/>
                <a:cs typeface="Hanken Grotesk"/>
                <a:sym typeface="Hanken Grotesk"/>
              </a:defRPr>
            </a:lvl4pPr>
            <a:lvl5pPr lvl="4">
              <a:lnSpc>
                <a:spcPct val="115000"/>
              </a:lnSpc>
              <a:spcBef>
                <a:spcPts val="0"/>
              </a:spcBef>
              <a:spcAft>
                <a:spcPts val="0"/>
              </a:spcAft>
              <a:buSzPts val="2800"/>
              <a:buFont typeface="Hanken Grotesk Light"/>
              <a:buNone/>
              <a:defRPr sz="3000">
                <a:latin typeface="Hanken Grotesk"/>
                <a:ea typeface="Hanken Grotesk"/>
                <a:cs typeface="Hanken Grotesk"/>
                <a:sym typeface="Hanken Grotesk"/>
              </a:defRPr>
            </a:lvl5pPr>
            <a:lvl6pPr lvl="5">
              <a:lnSpc>
                <a:spcPct val="115000"/>
              </a:lnSpc>
              <a:spcBef>
                <a:spcPts val="0"/>
              </a:spcBef>
              <a:spcAft>
                <a:spcPts val="0"/>
              </a:spcAft>
              <a:buSzPts val="2800"/>
              <a:buFont typeface="Hanken Grotesk Light"/>
              <a:buNone/>
              <a:defRPr sz="3000">
                <a:latin typeface="Hanken Grotesk"/>
                <a:ea typeface="Hanken Grotesk"/>
                <a:cs typeface="Hanken Grotesk"/>
                <a:sym typeface="Hanken Grotesk"/>
              </a:defRPr>
            </a:lvl6pPr>
            <a:lvl7pPr lvl="6">
              <a:lnSpc>
                <a:spcPct val="115000"/>
              </a:lnSpc>
              <a:spcBef>
                <a:spcPts val="0"/>
              </a:spcBef>
              <a:spcAft>
                <a:spcPts val="0"/>
              </a:spcAft>
              <a:buSzPts val="2800"/>
              <a:buFont typeface="Hanken Grotesk Light"/>
              <a:buNone/>
              <a:defRPr sz="3000">
                <a:latin typeface="Hanken Grotesk"/>
                <a:ea typeface="Hanken Grotesk"/>
                <a:cs typeface="Hanken Grotesk"/>
                <a:sym typeface="Hanken Grotesk"/>
              </a:defRPr>
            </a:lvl7pPr>
            <a:lvl8pPr lvl="7">
              <a:lnSpc>
                <a:spcPct val="115000"/>
              </a:lnSpc>
              <a:spcBef>
                <a:spcPts val="0"/>
              </a:spcBef>
              <a:spcAft>
                <a:spcPts val="0"/>
              </a:spcAft>
              <a:buSzPts val="2800"/>
              <a:buFont typeface="Hanken Grotesk Light"/>
              <a:buNone/>
              <a:defRPr sz="3000">
                <a:latin typeface="Hanken Grotesk"/>
                <a:ea typeface="Hanken Grotesk"/>
                <a:cs typeface="Hanken Grotesk"/>
                <a:sym typeface="Hanken Grotesk"/>
              </a:defRPr>
            </a:lvl8pPr>
            <a:lvl9pPr lvl="8">
              <a:lnSpc>
                <a:spcPct val="115000"/>
              </a:lnSpc>
              <a:spcBef>
                <a:spcPts val="0"/>
              </a:spcBef>
              <a:spcAft>
                <a:spcPts val="0"/>
              </a:spcAft>
              <a:buSzPts val="2800"/>
              <a:buFont typeface="Hanken Grotesk Light"/>
              <a:buNone/>
              <a:defRPr sz="3000">
                <a:latin typeface="Hanken Grotesk"/>
                <a:ea typeface="Hanken Grotesk"/>
                <a:cs typeface="Hanken Grotesk"/>
                <a:sym typeface="Hanken Grotesk"/>
              </a:defRPr>
            </a:lvl9pPr>
          </a:lstStyle>
          <a:p/>
        </p:txBody>
      </p:sp>
      <p:cxnSp>
        <p:nvCxnSpPr>
          <p:cNvPr id="94" name="Google Shape;94;p7"/>
          <p:cNvCxnSpPr/>
          <p:nvPr/>
        </p:nvCxnSpPr>
        <p:spPr>
          <a:xfrm rot="10800000">
            <a:off x="-2100" y="4759975"/>
            <a:ext cx="9148200" cy="0"/>
          </a:xfrm>
          <a:prstGeom prst="straightConnector1">
            <a:avLst/>
          </a:prstGeom>
          <a:noFill/>
          <a:ln cap="flat" cmpd="sng" w="9525">
            <a:solidFill>
              <a:schemeClr val="dk1"/>
            </a:solidFill>
            <a:prstDash val="solid"/>
            <a:round/>
            <a:headEnd len="sm" w="sm" type="none"/>
            <a:tailEnd len="sm" w="sm" type="none"/>
          </a:ln>
        </p:spPr>
      </p:cxnSp>
      <p:sp>
        <p:nvSpPr>
          <p:cNvPr id="95" name="Google Shape;95;p7"/>
          <p:cNvSpPr txBox="1"/>
          <p:nvPr>
            <p:ph idx="1" type="subTitle"/>
          </p:nvPr>
        </p:nvSpPr>
        <p:spPr>
          <a:xfrm>
            <a:off x="594025" y="184700"/>
            <a:ext cx="3696300" cy="153900"/>
          </a:xfrm>
          <a:prstGeom prst="rect">
            <a:avLst/>
          </a:prstGeom>
        </p:spPr>
        <p:txBody>
          <a:bodyPr anchorCtr="0" anchor="ctr" bIns="0" lIns="0" spcFirstLastPara="1" rIns="0" wrap="square" tIns="0">
            <a:normAutofit/>
          </a:bodyPr>
          <a:lstStyle>
            <a:lvl1pPr lvl="0">
              <a:spcBef>
                <a:spcPts val="0"/>
              </a:spcBef>
              <a:spcAft>
                <a:spcPts val="0"/>
              </a:spcAft>
              <a:buClr>
                <a:schemeClr val="dk1"/>
              </a:buClr>
              <a:buSzPts val="1000"/>
              <a:buNone/>
              <a:defRPr b="1"/>
            </a:lvl1pPr>
            <a:lvl2pPr lvl="1">
              <a:spcBef>
                <a:spcPts val="0"/>
              </a:spcBef>
              <a:spcAft>
                <a:spcPts val="0"/>
              </a:spcAft>
              <a:buClr>
                <a:schemeClr val="dk1"/>
              </a:buClr>
              <a:buSzPts val="1200"/>
              <a:buNone/>
              <a:defRPr sz="1200"/>
            </a:lvl2pPr>
            <a:lvl3pPr lvl="2">
              <a:spcBef>
                <a:spcPts val="0"/>
              </a:spcBef>
              <a:spcAft>
                <a:spcPts val="0"/>
              </a:spcAft>
              <a:buClr>
                <a:schemeClr val="dk1"/>
              </a:buClr>
              <a:buSzPts val="1200"/>
              <a:buNone/>
              <a:defRPr sz="1200"/>
            </a:lvl3pPr>
            <a:lvl4pPr lvl="3">
              <a:spcBef>
                <a:spcPts val="0"/>
              </a:spcBef>
              <a:spcAft>
                <a:spcPts val="0"/>
              </a:spcAft>
              <a:buClr>
                <a:schemeClr val="dk1"/>
              </a:buClr>
              <a:buSzPts val="1200"/>
              <a:buNone/>
              <a:defRPr sz="1200"/>
            </a:lvl4pPr>
            <a:lvl5pPr lvl="4">
              <a:spcBef>
                <a:spcPts val="0"/>
              </a:spcBef>
              <a:spcAft>
                <a:spcPts val="0"/>
              </a:spcAft>
              <a:buClr>
                <a:schemeClr val="dk1"/>
              </a:buClr>
              <a:buSzPts val="1200"/>
              <a:buNone/>
              <a:defRPr sz="1200"/>
            </a:lvl5pPr>
            <a:lvl6pPr lvl="5">
              <a:spcBef>
                <a:spcPts val="0"/>
              </a:spcBef>
              <a:spcAft>
                <a:spcPts val="0"/>
              </a:spcAft>
              <a:buClr>
                <a:schemeClr val="dk1"/>
              </a:buClr>
              <a:buSzPts val="1200"/>
              <a:buNone/>
              <a:defRPr sz="1200"/>
            </a:lvl6pPr>
            <a:lvl7pPr lvl="6">
              <a:spcBef>
                <a:spcPts val="0"/>
              </a:spcBef>
              <a:spcAft>
                <a:spcPts val="0"/>
              </a:spcAft>
              <a:buClr>
                <a:schemeClr val="dk1"/>
              </a:buClr>
              <a:buSzPts val="1200"/>
              <a:buNone/>
              <a:defRPr sz="1200"/>
            </a:lvl7pPr>
            <a:lvl8pPr lvl="7">
              <a:spcBef>
                <a:spcPts val="0"/>
              </a:spcBef>
              <a:spcAft>
                <a:spcPts val="0"/>
              </a:spcAft>
              <a:buClr>
                <a:schemeClr val="dk1"/>
              </a:buClr>
              <a:buSzPts val="1200"/>
              <a:buNone/>
              <a:defRPr sz="1200"/>
            </a:lvl8pPr>
            <a:lvl9pPr lvl="8">
              <a:spcBef>
                <a:spcPts val="0"/>
              </a:spcBef>
              <a:spcAft>
                <a:spcPts val="0"/>
              </a:spcAft>
              <a:buClr>
                <a:schemeClr val="dk1"/>
              </a:buClr>
              <a:buSzPts val="1200"/>
              <a:buNone/>
              <a:defRPr sz="1200"/>
            </a:lvl9pPr>
          </a:lstStyle>
          <a:p/>
        </p:txBody>
      </p:sp>
      <p:sp>
        <p:nvSpPr>
          <p:cNvPr id="96" name="Google Shape;96;p7"/>
          <p:cNvSpPr txBox="1"/>
          <p:nvPr>
            <p:ph idx="2" type="title"/>
          </p:nvPr>
        </p:nvSpPr>
        <p:spPr>
          <a:xfrm>
            <a:off x="850" y="1078988"/>
            <a:ext cx="9144000" cy="3598800"/>
          </a:xfrm>
          <a:prstGeom prst="rect">
            <a:avLst/>
          </a:prstGeom>
        </p:spPr>
        <p:txBody>
          <a:bodyPr anchorCtr="0" anchor="t" bIns="108000" lIns="252000" spcFirstLastPara="1" rIns="252000" wrap="square" tIns="0">
            <a:noAutofit/>
          </a:bodyPr>
          <a:lstStyle>
            <a:lvl1pPr lvl="0">
              <a:spcBef>
                <a:spcPts val="0"/>
              </a:spcBef>
              <a:spcAft>
                <a:spcPts val="0"/>
              </a:spcAft>
              <a:buSzPts val="3000"/>
              <a:buNone/>
              <a:defRPr sz="3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grpSp>
        <p:nvGrpSpPr>
          <p:cNvPr id="97" name="Google Shape;97;p7"/>
          <p:cNvGrpSpPr/>
          <p:nvPr/>
        </p:nvGrpSpPr>
        <p:grpSpPr>
          <a:xfrm>
            <a:off x="1724267" y="547463"/>
            <a:ext cx="658200" cy="449397"/>
            <a:chOff x="2467317" y="547413"/>
            <a:chExt cx="658200" cy="449397"/>
          </a:xfrm>
        </p:grpSpPr>
        <p:sp>
          <p:nvSpPr>
            <p:cNvPr id="98" name="Google Shape;98;p7"/>
            <p:cNvSpPr/>
            <p:nvPr/>
          </p:nvSpPr>
          <p:spPr>
            <a:xfrm rot="5400000">
              <a:off x="2593167" y="464460"/>
              <a:ext cx="406500" cy="658200"/>
            </a:xfrm>
            <a:prstGeom prst="roundRect">
              <a:avLst>
                <a:gd fmla="val 5925"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99" name="Google Shape;99;p7"/>
            <p:cNvSpPr/>
            <p:nvPr/>
          </p:nvSpPr>
          <p:spPr>
            <a:xfrm>
              <a:off x="2507750" y="547413"/>
              <a:ext cx="269319" cy="43229"/>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grpSp>
      <p:grpSp>
        <p:nvGrpSpPr>
          <p:cNvPr id="100" name="Google Shape;100;p7"/>
          <p:cNvGrpSpPr/>
          <p:nvPr/>
        </p:nvGrpSpPr>
        <p:grpSpPr>
          <a:xfrm>
            <a:off x="981142" y="547476"/>
            <a:ext cx="658200" cy="449397"/>
            <a:chOff x="2467317" y="547413"/>
            <a:chExt cx="658200" cy="449397"/>
          </a:xfrm>
        </p:grpSpPr>
        <p:sp>
          <p:nvSpPr>
            <p:cNvPr id="101" name="Google Shape;101;p7"/>
            <p:cNvSpPr/>
            <p:nvPr/>
          </p:nvSpPr>
          <p:spPr>
            <a:xfrm rot="5400000">
              <a:off x="2593167" y="464460"/>
              <a:ext cx="406500" cy="658200"/>
            </a:xfrm>
            <a:prstGeom prst="roundRect">
              <a:avLst>
                <a:gd fmla="val 5925"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102" name="Google Shape;102;p7"/>
            <p:cNvSpPr/>
            <p:nvPr/>
          </p:nvSpPr>
          <p:spPr>
            <a:xfrm>
              <a:off x="2507750" y="547413"/>
              <a:ext cx="269319" cy="43229"/>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grpSp>
      <p:grpSp>
        <p:nvGrpSpPr>
          <p:cNvPr id="103" name="Google Shape;103;p7"/>
          <p:cNvGrpSpPr/>
          <p:nvPr/>
        </p:nvGrpSpPr>
        <p:grpSpPr>
          <a:xfrm>
            <a:off x="2467317" y="547413"/>
            <a:ext cx="658200" cy="449397"/>
            <a:chOff x="2467317" y="547413"/>
            <a:chExt cx="658200" cy="449397"/>
          </a:xfrm>
        </p:grpSpPr>
        <p:sp>
          <p:nvSpPr>
            <p:cNvPr id="104" name="Google Shape;104;p7"/>
            <p:cNvSpPr/>
            <p:nvPr/>
          </p:nvSpPr>
          <p:spPr>
            <a:xfrm rot="5400000">
              <a:off x="2593167" y="464460"/>
              <a:ext cx="406500" cy="658200"/>
            </a:xfrm>
            <a:prstGeom prst="roundRect">
              <a:avLst>
                <a:gd fmla="val 5925"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105" name="Google Shape;105;p7"/>
            <p:cNvSpPr/>
            <p:nvPr/>
          </p:nvSpPr>
          <p:spPr>
            <a:xfrm>
              <a:off x="2507750" y="547413"/>
              <a:ext cx="269319" cy="43229"/>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grpSp>
      <p:grpSp>
        <p:nvGrpSpPr>
          <p:cNvPr id="106" name="Google Shape;106;p7"/>
          <p:cNvGrpSpPr/>
          <p:nvPr/>
        </p:nvGrpSpPr>
        <p:grpSpPr>
          <a:xfrm>
            <a:off x="238017" y="549426"/>
            <a:ext cx="658200" cy="449397"/>
            <a:chOff x="2467317" y="547413"/>
            <a:chExt cx="658200" cy="449397"/>
          </a:xfrm>
        </p:grpSpPr>
        <p:sp>
          <p:nvSpPr>
            <p:cNvPr id="107" name="Google Shape;107;p7"/>
            <p:cNvSpPr/>
            <p:nvPr/>
          </p:nvSpPr>
          <p:spPr>
            <a:xfrm rot="5400000">
              <a:off x="2593167" y="464460"/>
              <a:ext cx="406500" cy="658200"/>
            </a:xfrm>
            <a:prstGeom prst="roundRect">
              <a:avLst>
                <a:gd fmla="val 5925"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108" name="Google Shape;108;p7"/>
            <p:cNvSpPr/>
            <p:nvPr/>
          </p:nvSpPr>
          <p:spPr>
            <a:xfrm>
              <a:off x="2507750" y="547413"/>
              <a:ext cx="269319" cy="43229"/>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Sections Grey">
  <p:cSld name="BLANK_1_1_1_1_1_1_1_1">
    <p:bg>
      <p:bgPr>
        <a:solidFill>
          <a:schemeClr val="dk2"/>
        </a:solidFill>
      </p:bgPr>
    </p:bg>
    <p:spTree>
      <p:nvGrpSpPr>
        <p:cNvPr id="109" name="Shape 109"/>
        <p:cNvGrpSpPr/>
        <p:nvPr/>
      </p:nvGrpSpPr>
      <p:grpSpPr>
        <a:xfrm>
          <a:off x="0" y="0"/>
          <a:ext cx="0" cy="0"/>
          <a:chOff x="0" y="0"/>
          <a:chExt cx="0" cy="0"/>
        </a:xfrm>
      </p:grpSpPr>
      <p:sp>
        <p:nvSpPr>
          <p:cNvPr id="110" name="Google Shape;110;p8"/>
          <p:cNvSpPr txBox="1"/>
          <p:nvPr>
            <p:ph idx="1" type="body"/>
          </p:nvPr>
        </p:nvSpPr>
        <p:spPr>
          <a:xfrm>
            <a:off x="172350" y="1093875"/>
            <a:ext cx="4341600" cy="1299600"/>
          </a:xfrm>
          <a:prstGeom prst="rect">
            <a:avLst/>
          </a:prstGeom>
        </p:spPr>
        <p:txBody>
          <a:bodyPr anchorCtr="0" anchor="t" bIns="180000" lIns="180000" spcFirstLastPara="1" rIns="180000" wrap="square" tIns="180000">
            <a:normAutofit/>
          </a:bodyPr>
          <a:lstStyle>
            <a:lvl1pPr indent="-292100" lvl="0" marL="457200">
              <a:spcBef>
                <a:spcPts val="0"/>
              </a:spcBef>
              <a:spcAft>
                <a:spcPts val="0"/>
              </a:spcAft>
              <a:buClr>
                <a:schemeClr val="dk1"/>
              </a:buClr>
              <a:buSzPts val="1000"/>
              <a:buFont typeface="Hanken Grotesk"/>
              <a:buChar char="●"/>
              <a:defRPr/>
            </a:lvl1pPr>
            <a:lvl2pPr indent="-292100" lvl="1" marL="914400">
              <a:spcBef>
                <a:spcPts val="0"/>
              </a:spcBef>
              <a:spcAft>
                <a:spcPts val="0"/>
              </a:spcAft>
              <a:buClr>
                <a:schemeClr val="dk1"/>
              </a:buClr>
              <a:buSzPts val="1000"/>
              <a:buFont typeface="Hanken Grotesk"/>
              <a:buChar char="○"/>
              <a:defRPr/>
            </a:lvl2pPr>
            <a:lvl3pPr indent="-292100" lvl="2" marL="1371600">
              <a:spcBef>
                <a:spcPts val="0"/>
              </a:spcBef>
              <a:spcAft>
                <a:spcPts val="0"/>
              </a:spcAft>
              <a:buClr>
                <a:schemeClr val="dk1"/>
              </a:buClr>
              <a:buSzPts val="1000"/>
              <a:buFont typeface="Hanken Grotesk"/>
              <a:buChar char="■"/>
              <a:defRPr/>
            </a:lvl3pPr>
            <a:lvl4pPr indent="-292100" lvl="3" marL="1828800">
              <a:spcBef>
                <a:spcPts val="0"/>
              </a:spcBef>
              <a:spcAft>
                <a:spcPts val="0"/>
              </a:spcAft>
              <a:buClr>
                <a:schemeClr val="dk1"/>
              </a:buClr>
              <a:buSzPts val="1000"/>
              <a:buFont typeface="Hanken Grotesk"/>
              <a:buChar char="●"/>
              <a:defRPr/>
            </a:lvl4pPr>
            <a:lvl5pPr indent="-292100" lvl="4" marL="2286000">
              <a:spcBef>
                <a:spcPts val="0"/>
              </a:spcBef>
              <a:spcAft>
                <a:spcPts val="0"/>
              </a:spcAft>
              <a:buClr>
                <a:schemeClr val="dk1"/>
              </a:buClr>
              <a:buSzPts val="1000"/>
              <a:buFont typeface="Hanken Grotesk"/>
              <a:buChar char="○"/>
              <a:defRPr/>
            </a:lvl5pPr>
            <a:lvl6pPr indent="-292100" lvl="5" marL="2743200">
              <a:spcBef>
                <a:spcPts val="0"/>
              </a:spcBef>
              <a:spcAft>
                <a:spcPts val="0"/>
              </a:spcAft>
              <a:buClr>
                <a:schemeClr val="dk1"/>
              </a:buClr>
              <a:buSzPts val="1000"/>
              <a:buFont typeface="Hanken Grotesk"/>
              <a:buChar char="■"/>
              <a:defRPr/>
            </a:lvl6pPr>
            <a:lvl7pPr indent="-292100" lvl="6" marL="3200400">
              <a:spcBef>
                <a:spcPts val="0"/>
              </a:spcBef>
              <a:spcAft>
                <a:spcPts val="0"/>
              </a:spcAft>
              <a:buClr>
                <a:schemeClr val="dk1"/>
              </a:buClr>
              <a:buSzPts val="1000"/>
              <a:buFont typeface="Hanken Grotesk"/>
              <a:buChar char="●"/>
              <a:defRPr/>
            </a:lvl7pPr>
            <a:lvl8pPr indent="-292100" lvl="7" marL="3657600">
              <a:spcBef>
                <a:spcPts val="0"/>
              </a:spcBef>
              <a:spcAft>
                <a:spcPts val="0"/>
              </a:spcAft>
              <a:buClr>
                <a:schemeClr val="dk1"/>
              </a:buClr>
              <a:buSzPts val="1000"/>
              <a:buFont typeface="Hanken Grotesk"/>
              <a:buChar char="○"/>
              <a:defRPr/>
            </a:lvl8pPr>
            <a:lvl9pPr indent="-292100" lvl="8" marL="4114800">
              <a:spcBef>
                <a:spcPts val="0"/>
              </a:spcBef>
              <a:spcAft>
                <a:spcPts val="0"/>
              </a:spcAft>
              <a:buClr>
                <a:schemeClr val="dk1"/>
              </a:buClr>
              <a:buSzPts val="1000"/>
              <a:buFont typeface="Hanken Grotesk"/>
              <a:buChar char="■"/>
              <a:defRPr/>
            </a:lvl9pPr>
          </a:lstStyle>
          <a:p/>
        </p:txBody>
      </p:sp>
      <p:sp>
        <p:nvSpPr>
          <p:cNvPr id="111" name="Google Shape;111;p8"/>
          <p:cNvSpPr txBox="1"/>
          <p:nvPr>
            <p:ph idx="2" type="subTitle"/>
          </p:nvPr>
        </p:nvSpPr>
        <p:spPr>
          <a:xfrm>
            <a:off x="357425" y="2974373"/>
            <a:ext cx="2048400" cy="390600"/>
          </a:xfrm>
          <a:prstGeom prst="rect">
            <a:avLst/>
          </a:prstGeom>
        </p:spPr>
        <p:txBody>
          <a:bodyPr anchorCtr="0" anchor="t" bIns="0" lIns="180000" spcFirstLastPara="1" rIns="180000" wrap="square" tIns="0">
            <a:normAutofit/>
          </a:bodyPr>
          <a:lstStyle>
            <a:lvl1pPr lvl="0">
              <a:spcBef>
                <a:spcPts val="0"/>
              </a:spcBef>
              <a:spcAft>
                <a:spcPts val="0"/>
              </a:spcAft>
              <a:buClr>
                <a:schemeClr val="dk1"/>
              </a:buClr>
              <a:buSzPts val="2200"/>
              <a:buFont typeface="Neuton Light"/>
              <a:buNone/>
              <a:defRPr sz="2200">
                <a:latin typeface="Neuton Light"/>
                <a:ea typeface="Neuton Light"/>
                <a:cs typeface="Neuton Light"/>
                <a:sym typeface="Neuton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8"/>
          <p:cNvSpPr txBox="1"/>
          <p:nvPr>
            <p:ph idx="3" type="subTitle"/>
          </p:nvPr>
        </p:nvSpPr>
        <p:spPr>
          <a:xfrm>
            <a:off x="357425" y="718250"/>
            <a:ext cx="2048400" cy="378000"/>
          </a:xfrm>
          <a:prstGeom prst="rect">
            <a:avLst/>
          </a:prstGeom>
        </p:spPr>
        <p:txBody>
          <a:bodyPr anchorCtr="0" anchor="t" bIns="0" lIns="180000" spcFirstLastPara="1" rIns="180000" wrap="square" tIns="0">
            <a:normAutofit/>
          </a:bodyPr>
          <a:lstStyle>
            <a:lvl1pPr lvl="0">
              <a:spcBef>
                <a:spcPts val="0"/>
              </a:spcBef>
              <a:spcAft>
                <a:spcPts val="0"/>
              </a:spcAft>
              <a:buClr>
                <a:schemeClr val="dk1"/>
              </a:buClr>
              <a:buSzPts val="2200"/>
              <a:buFont typeface="Neuton Light"/>
              <a:buNone/>
              <a:defRPr sz="2200">
                <a:latin typeface="Neuton Light"/>
                <a:ea typeface="Neuton Light"/>
                <a:cs typeface="Neuton Light"/>
                <a:sym typeface="Neuton Light"/>
              </a:defRPr>
            </a:lvl1pPr>
            <a:lvl2pPr lvl="1">
              <a:spcBef>
                <a:spcPts val="0"/>
              </a:spcBef>
              <a:spcAft>
                <a:spcPts val="0"/>
              </a:spcAft>
              <a:buSzPts val="1400"/>
              <a:buFont typeface="Neuton"/>
              <a:buNone/>
              <a:defRPr>
                <a:latin typeface="Neuton"/>
                <a:ea typeface="Neuton"/>
                <a:cs typeface="Neuton"/>
                <a:sym typeface="Neuton"/>
              </a:defRPr>
            </a:lvl2pPr>
            <a:lvl3pPr lvl="2">
              <a:spcBef>
                <a:spcPts val="0"/>
              </a:spcBef>
              <a:spcAft>
                <a:spcPts val="0"/>
              </a:spcAft>
              <a:buSzPts val="1400"/>
              <a:buFont typeface="Neuton"/>
              <a:buNone/>
              <a:defRPr>
                <a:latin typeface="Neuton"/>
                <a:ea typeface="Neuton"/>
                <a:cs typeface="Neuton"/>
                <a:sym typeface="Neuton"/>
              </a:defRPr>
            </a:lvl3pPr>
            <a:lvl4pPr lvl="3">
              <a:spcBef>
                <a:spcPts val="0"/>
              </a:spcBef>
              <a:spcAft>
                <a:spcPts val="0"/>
              </a:spcAft>
              <a:buSzPts val="1400"/>
              <a:buFont typeface="Neuton"/>
              <a:buNone/>
              <a:defRPr>
                <a:latin typeface="Neuton"/>
                <a:ea typeface="Neuton"/>
                <a:cs typeface="Neuton"/>
                <a:sym typeface="Neuton"/>
              </a:defRPr>
            </a:lvl4pPr>
            <a:lvl5pPr lvl="4">
              <a:spcBef>
                <a:spcPts val="0"/>
              </a:spcBef>
              <a:spcAft>
                <a:spcPts val="0"/>
              </a:spcAft>
              <a:buSzPts val="1400"/>
              <a:buFont typeface="Neuton"/>
              <a:buNone/>
              <a:defRPr>
                <a:latin typeface="Neuton"/>
                <a:ea typeface="Neuton"/>
                <a:cs typeface="Neuton"/>
                <a:sym typeface="Neuton"/>
              </a:defRPr>
            </a:lvl5pPr>
            <a:lvl6pPr lvl="5">
              <a:spcBef>
                <a:spcPts val="0"/>
              </a:spcBef>
              <a:spcAft>
                <a:spcPts val="0"/>
              </a:spcAft>
              <a:buSzPts val="1400"/>
              <a:buFont typeface="Neuton"/>
              <a:buNone/>
              <a:defRPr>
                <a:latin typeface="Neuton"/>
                <a:ea typeface="Neuton"/>
                <a:cs typeface="Neuton"/>
                <a:sym typeface="Neuton"/>
              </a:defRPr>
            </a:lvl6pPr>
            <a:lvl7pPr lvl="6">
              <a:spcBef>
                <a:spcPts val="0"/>
              </a:spcBef>
              <a:spcAft>
                <a:spcPts val="0"/>
              </a:spcAft>
              <a:buSzPts val="1400"/>
              <a:buFont typeface="Neuton"/>
              <a:buNone/>
              <a:defRPr>
                <a:latin typeface="Neuton"/>
                <a:ea typeface="Neuton"/>
                <a:cs typeface="Neuton"/>
                <a:sym typeface="Neuton"/>
              </a:defRPr>
            </a:lvl7pPr>
            <a:lvl8pPr lvl="7">
              <a:spcBef>
                <a:spcPts val="0"/>
              </a:spcBef>
              <a:spcAft>
                <a:spcPts val="0"/>
              </a:spcAft>
              <a:buSzPts val="1400"/>
              <a:buFont typeface="Neuton"/>
              <a:buNone/>
              <a:defRPr>
                <a:latin typeface="Neuton"/>
                <a:ea typeface="Neuton"/>
                <a:cs typeface="Neuton"/>
                <a:sym typeface="Neuton"/>
              </a:defRPr>
            </a:lvl8pPr>
            <a:lvl9pPr lvl="8">
              <a:spcBef>
                <a:spcPts val="0"/>
              </a:spcBef>
              <a:spcAft>
                <a:spcPts val="0"/>
              </a:spcAft>
              <a:buSzPts val="1400"/>
              <a:buFont typeface="Neuton"/>
              <a:buNone/>
              <a:defRPr>
                <a:latin typeface="Neuton"/>
                <a:ea typeface="Neuton"/>
                <a:cs typeface="Neuton"/>
                <a:sym typeface="Neuton"/>
              </a:defRPr>
            </a:lvl9pPr>
          </a:lstStyle>
          <a:p/>
        </p:txBody>
      </p:sp>
      <p:sp>
        <p:nvSpPr>
          <p:cNvPr id="113" name="Google Shape;113;p8"/>
          <p:cNvSpPr txBox="1"/>
          <p:nvPr>
            <p:ph idx="4" type="body"/>
          </p:nvPr>
        </p:nvSpPr>
        <p:spPr>
          <a:xfrm>
            <a:off x="172350" y="3362406"/>
            <a:ext cx="4341600" cy="1299600"/>
          </a:xfrm>
          <a:prstGeom prst="rect">
            <a:avLst/>
          </a:prstGeom>
        </p:spPr>
        <p:txBody>
          <a:bodyPr anchorCtr="0" anchor="t" bIns="180000" lIns="180000" spcFirstLastPara="1" rIns="180000" wrap="square" tIns="180000">
            <a:normAutofit/>
          </a:bodyPr>
          <a:lstStyle>
            <a:lvl1pPr indent="-292100" lvl="0" marL="457200">
              <a:spcBef>
                <a:spcPts val="0"/>
              </a:spcBef>
              <a:spcAft>
                <a:spcPts val="0"/>
              </a:spcAft>
              <a:buClr>
                <a:schemeClr val="dk1"/>
              </a:buClr>
              <a:buSzPts val="1000"/>
              <a:buFont typeface="Hanken Grotesk"/>
              <a:buChar char="●"/>
              <a:defRPr/>
            </a:lvl1pPr>
            <a:lvl2pPr indent="-292100" lvl="1" marL="914400">
              <a:spcBef>
                <a:spcPts val="0"/>
              </a:spcBef>
              <a:spcAft>
                <a:spcPts val="0"/>
              </a:spcAft>
              <a:buClr>
                <a:schemeClr val="dk1"/>
              </a:buClr>
              <a:buSzPts val="1000"/>
              <a:buFont typeface="Hanken Grotesk"/>
              <a:buChar char="○"/>
              <a:defRPr/>
            </a:lvl2pPr>
            <a:lvl3pPr indent="-292100" lvl="2" marL="1371600">
              <a:spcBef>
                <a:spcPts val="0"/>
              </a:spcBef>
              <a:spcAft>
                <a:spcPts val="0"/>
              </a:spcAft>
              <a:buClr>
                <a:schemeClr val="dk1"/>
              </a:buClr>
              <a:buSzPts val="1000"/>
              <a:buFont typeface="Hanken Grotesk"/>
              <a:buChar char="■"/>
              <a:defRPr/>
            </a:lvl3pPr>
            <a:lvl4pPr indent="-292100" lvl="3" marL="1828800">
              <a:spcBef>
                <a:spcPts val="0"/>
              </a:spcBef>
              <a:spcAft>
                <a:spcPts val="0"/>
              </a:spcAft>
              <a:buClr>
                <a:schemeClr val="dk1"/>
              </a:buClr>
              <a:buSzPts val="1000"/>
              <a:buFont typeface="Hanken Grotesk"/>
              <a:buChar char="●"/>
              <a:defRPr/>
            </a:lvl4pPr>
            <a:lvl5pPr indent="-292100" lvl="4" marL="2286000">
              <a:spcBef>
                <a:spcPts val="0"/>
              </a:spcBef>
              <a:spcAft>
                <a:spcPts val="0"/>
              </a:spcAft>
              <a:buClr>
                <a:schemeClr val="dk1"/>
              </a:buClr>
              <a:buSzPts val="1000"/>
              <a:buFont typeface="Hanken Grotesk"/>
              <a:buChar char="○"/>
              <a:defRPr/>
            </a:lvl5pPr>
            <a:lvl6pPr indent="-292100" lvl="5" marL="2743200">
              <a:spcBef>
                <a:spcPts val="0"/>
              </a:spcBef>
              <a:spcAft>
                <a:spcPts val="0"/>
              </a:spcAft>
              <a:buClr>
                <a:schemeClr val="dk1"/>
              </a:buClr>
              <a:buSzPts val="1000"/>
              <a:buFont typeface="Hanken Grotesk"/>
              <a:buChar char="■"/>
              <a:defRPr/>
            </a:lvl6pPr>
            <a:lvl7pPr indent="-292100" lvl="6" marL="3200400">
              <a:spcBef>
                <a:spcPts val="0"/>
              </a:spcBef>
              <a:spcAft>
                <a:spcPts val="0"/>
              </a:spcAft>
              <a:buClr>
                <a:schemeClr val="dk1"/>
              </a:buClr>
              <a:buSzPts val="1000"/>
              <a:buFont typeface="Hanken Grotesk"/>
              <a:buChar char="●"/>
              <a:defRPr/>
            </a:lvl7pPr>
            <a:lvl8pPr indent="-292100" lvl="7" marL="3657600">
              <a:spcBef>
                <a:spcPts val="0"/>
              </a:spcBef>
              <a:spcAft>
                <a:spcPts val="0"/>
              </a:spcAft>
              <a:buClr>
                <a:schemeClr val="dk1"/>
              </a:buClr>
              <a:buSzPts val="1000"/>
              <a:buFont typeface="Hanken Grotesk"/>
              <a:buChar char="○"/>
              <a:defRPr/>
            </a:lvl8pPr>
            <a:lvl9pPr indent="-292100" lvl="8" marL="4114800">
              <a:spcBef>
                <a:spcPts val="0"/>
              </a:spcBef>
              <a:spcAft>
                <a:spcPts val="0"/>
              </a:spcAft>
              <a:buClr>
                <a:schemeClr val="dk1"/>
              </a:buClr>
              <a:buSzPts val="1000"/>
              <a:buFont typeface="Hanken Grotesk"/>
              <a:buChar char="■"/>
              <a:defRPr/>
            </a:lvl9pPr>
          </a:lstStyle>
          <a:p/>
        </p:txBody>
      </p:sp>
      <p:sp>
        <p:nvSpPr>
          <p:cNvPr id="114" name="Google Shape;114;p8"/>
          <p:cNvSpPr txBox="1"/>
          <p:nvPr>
            <p:ph idx="5" type="subTitle"/>
          </p:nvPr>
        </p:nvSpPr>
        <p:spPr>
          <a:xfrm>
            <a:off x="594025" y="184700"/>
            <a:ext cx="3696300" cy="153900"/>
          </a:xfrm>
          <a:prstGeom prst="rect">
            <a:avLst/>
          </a:prstGeom>
        </p:spPr>
        <p:txBody>
          <a:bodyPr anchorCtr="0" anchor="ctr" bIns="0" lIns="0" spcFirstLastPara="1" rIns="0" wrap="square" tIns="0">
            <a:normAutofit/>
          </a:bodyPr>
          <a:lstStyle>
            <a:lvl1pPr lvl="0">
              <a:spcBef>
                <a:spcPts val="0"/>
              </a:spcBef>
              <a:spcAft>
                <a:spcPts val="0"/>
              </a:spcAft>
              <a:buClr>
                <a:schemeClr val="dk1"/>
              </a:buClr>
              <a:buSzPts val="1000"/>
              <a:buNone/>
              <a:defRPr b="1"/>
            </a:lvl1pPr>
            <a:lvl2pPr lvl="1">
              <a:spcBef>
                <a:spcPts val="0"/>
              </a:spcBef>
              <a:spcAft>
                <a:spcPts val="0"/>
              </a:spcAft>
              <a:buClr>
                <a:schemeClr val="dk1"/>
              </a:buClr>
              <a:buSzPts val="1200"/>
              <a:buNone/>
              <a:defRPr sz="1200"/>
            </a:lvl2pPr>
            <a:lvl3pPr lvl="2">
              <a:spcBef>
                <a:spcPts val="0"/>
              </a:spcBef>
              <a:spcAft>
                <a:spcPts val="0"/>
              </a:spcAft>
              <a:buClr>
                <a:schemeClr val="dk1"/>
              </a:buClr>
              <a:buSzPts val="1200"/>
              <a:buNone/>
              <a:defRPr sz="1200"/>
            </a:lvl3pPr>
            <a:lvl4pPr lvl="3">
              <a:spcBef>
                <a:spcPts val="0"/>
              </a:spcBef>
              <a:spcAft>
                <a:spcPts val="0"/>
              </a:spcAft>
              <a:buClr>
                <a:schemeClr val="dk1"/>
              </a:buClr>
              <a:buSzPts val="1200"/>
              <a:buNone/>
              <a:defRPr sz="1200"/>
            </a:lvl4pPr>
            <a:lvl5pPr lvl="4">
              <a:spcBef>
                <a:spcPts val="0"/>
              </a:spcBef>
              <a:spcAft>
                <a:spcPts val="0"/>
              </a:spcAft>
              <a:buClr>
                <a:schemeClr val="dk1"/>
              </a:buClr>
              <a:buSzPts val="1200"/>
              <a:buNone/>
              <a:defRPr sz="1200"/>
            </a:lvl5pPr>
            <a:lvl6pPr lvl="5">
              <a:spcBef>
                <a:spcPts val="0"/>
              </a:spcBef>
              <a:spcAft>
                <a:spcPts val="0"/>
              </a:spcAft>
              <a:buClr>
                <a:schemeClr val="dk1"/>
              </a:buClr>
              <a:buSzPts val="1200"/>
              <a:buNone/>
              <a:defRPr sz="1200"/>
            </a:lvl6pPr>
            <a:lvl7pPr lvl="6">
              <a:spcBef>
                <a:spcPts val="0"/>
              </a:spcBef>
              <a:spcAft>
                <a:spcPts val="0"/>
              </a:spcAft>
              <a:buClr>
                <a:schemeClr val="dk1"/>
              </a:buClr>
              <a:buSzPts val="1200"/>
              <a:buNone/>
              <a:defRPr sz="1200"/>
            </a:lvl7pPr>
            <a:lvl8pPr lvl="7">
              <a:spcBef>
                <a:spcPts val="0"/>
              </a:spcBef>
              <a:spcAft>
                <a:spcPts val="0"/>
              </a:spcAft>
              <a:buClr>
                <a:schemeClr val="dk1"/>
              </a:buClr>
              <a:buSzPts val="1200"/>
              <a:buNone/>
              <a:defRPr sz="1200"/>
            </a:lvl8pPr>
            <a:lvl9pPr lvl="8">
              <a:spcBef>
                <a:spcPts val="0"/>
              </a:spcBef>
              <a:spcAft>
                <a:spcPts val="0"/>
              </a:spcAft>
              <a:buClr>
                <a:schemeClr val="dk1"/>
              </a:buClr>
              <a:buSzPts val="1200"/>
              <a:buNone/>
              <a:defRPr sz="1200"/>
            </a:lvl9pPr>
          </a:lstStyle>
          <a:p/>
        </p:txBody>
      </p:sp>
      <p:sp>
        <p:nvSpPr>
          <p:cNvPr id="115" name="Google Shape;115;p8"/>
          <p:cNvSpPr txBox="1"/>
          <p:nvPr>
            <p:ph idx="6" type="subTitle"/>
          </p:nvPr>
        </p:nvSpPr>
        <p:spPr>
          <a:xfrm>
            <a:off x="4814750" y="717075"/>
            <a:ext cx="2048400" cy="378000"/>
          </a:xfrm>
          <a:prstGeom prst="rect">
            <a:avLst/>
          </a:prstGeom>
        </p:spPr>
        <p:txBody>
          <a:bodyPr anchorCtr="0" anchor="t" bIns="0" lIns="180000" spcFirstLastPara="1" rIns="180000" wrap="square" tIns="0">
            <a:normAutofit/>
          </a:bodyPr>
          <a:lstStyle>
            <a:lvl1pPr lvl="0">
              <a:spcBef>
                <a:spcPts val="0"/>
              </a:spcBef>
              <a:spcAft>
                <a:spcPts val="0"/>
              </a:spcAft>
              <a:buClr>
                <a:schemeClr val="dk1"/>
              </a:buClr>
              <a:buSzPts val="2200"/>
              <a:buFont typeface="Neuton Light"/>
              <a:buNone/>
              <a:defRPr sz="2200">
                <a:latin typeface="Neuton Light"/>
                <a:ea typeface="Neuton Light"/>
                <a:cs typeface="Neuton Light"/>
                <a:sym typeface="Neuton Light"/>
              </a:defRPr>
            </a:lvl1pPr>
            <a:lvl2pPr lvl="1">
              <a:spcBef>
                <a:spcPts val="0"/>
              </a:spcBef>
              <a:spcAft>
                <a:spcPts val="0"/>
              </a:spcAft>
              <a:buSzPts val="1400"/>
              <a:buFont typeface="Neuton"/>
              <a:buNone/>
              <a:defRPr>
                <a:latin typeface="Neuton"/>
                <a:ea typeface="Neuton"/>
                <a:cs typeface="Neuton"/>
                <a:sym typeface="Neuton"/>
              </a:defRPr>
            </a:lvl2pPr>
            <a:lvl3pPr lvl="2">
              <a:spcBef>
                <a:spcPts val="0"/>
              </a:spcBef>
              <a:spcAft>
                <a:spcPts val="0"/>
              </a:spcAft>
              <a:buSzPts val="1400"/>
              <a:buFont typeface="Neuton"/>
              <a:buNone/>
              <a:defRPr>
                <a:latin typeface="Neuton"/>
                <a:ea typeface="Neuton"/>
                <a:cs typeface="Neuton"/>
                <a:sym typeface="Neuton"/>
              </a:defRPr>
            </a:lvl3pPr>
            <a:lvl4pPr lvl="3">
              <a:spcBef>
                <a:spcPts val="0"/>
              </a:spcBef>
              <a:spcAft>
                <a:spcPts val="0"/>
              </a:spcAft>
              <a:buSzPts val="1400"/>
              <a:buFont typeface="Neuton"/>
              <a:buNone/>
              <a:defRPr>
                <a:latin typeface="Neuton"/>
                <a:ea typeface="Neuton"/>
                <a:cs typeface="Neuton"/>
                <a:sym typeface="Neuton"/>
              </a:defRPr>
            </a:lvl4pPr>
            <a:lvl5pPr lvl="4">
              <a:spcBef>
                <a:spcPts val="0"/>
              </a:spcBef>
              <a:spcAft>
                <a:spcPts val="0"/>
              </a:spcAft>
              <a:buSzPts val="1400"/>
              <a:buFont typeface="Neuton"/>
              <a:buNone/>
              <a:defRPr>
                <a:latin typeface="Neuton"/>
                <a:ea typeface="Neuton"/>
                <a:cs typeface="Neuton"/>
                <a:sym typeface="Neuton"/>
              </a:defRPr>
            </a:lvl5pPr>
            <a:lvl6pPr lvl="5">
              <a:spcBef>
                <a:spcPts val="0"/>
              </a:spcBef>
              <a:spcAft>
                <a:spcPts val="0"/>
              </a:spcAft>
              <a:buSzPts val="1400"/>
              <a:buFont typeface="Neuton"/>
              <a:buNone/>
              <a:defRPr>
                <a:latin typeface="Neuton"/>
                <a:ea typeface="Neuton"/>
                <a:cs typeface="Neuton"/>
                <a:sym typeface="Neuton"/>
              </a:defRPr>
            </a:lvl6pPr>
            <a:lvl7pPr lvl="6">
              <a:spcBef>
                <a:spcPts val="0"/>
              </a:spcBef>
              <a:spcAft>
                <a:spcPts val="0"/>
              </a:spcAft>
              <a:buSzPts val="1400"/>
              <a:buFont typeface="Neuton"/>
              <a:buNone/>
              <a:defRPr>
                <a:latin typeface="Neuton"/>
                <a:ea typeface="Neuton"/>
                <a:cs typeface="Neuton"/>
                <a:sym typeface="Neuton"/>
              </a:defRPr>
            </a:lvl7pPr>
            <a:lvl8pPr lvl="7">
              <a:spcBef>
                <a:spcPts val="0"/>
              </a:spcBef>
              <a:spcAft>
                <a:spcPts val="0"/>
              </a:spcAft>
              <a:buSzPts val="1400"/>
              <a:buFont typeface="Neuton"/>
              <a:buNone/>
              <a:defRPr>
                <a:latin typeface="Neuton"/>
                <a:ea typeface="Neuton"/>
                <a:cs typeface="Neuton"/>
                <a:sym typeface="Neuton"/>
              </a:defRPr>
            </a:lvl8pPr>
            <a:lvl9pPr lvl="8">
              <a:spcBef>
                <a:spcPts val="0"/>
              </a:spcBef>
              <a:spcAft>
                <a:spcPts val="0"/>
              </a:spcAft>
              <a:buSzPts val="1400"/>
              <a:buFont typeface="Neuton"/>
              <a:buNone/>
              <a:defRPr>
                <a:latin typeface="Neuton"/>
                <a:ea typeface="Neuton"/>
                <a:cs typeface="Neuton"/>
                <a:sym typeface="Neuton"/>
              </a:defRPr>
            </a:lvl9pPr>
          </a:lstStyle>
          <a:p/>
        </p:txBody>
      </p:sp>
      <p:sp>
        <p:nvSpPr>
          <p:cNvPr id="116" name="Google Shape;116;p8"/>
          <p:cNvSpPr txBox="1"/>
          <p:nvPr>
            <p:ph idx="7" type="body"/>
          </p:nvPr>
        </p:nvSpPr>
        <p:spPr>
          <a:xfrm>
            <a:off x="4629675" y="1092700"/>
            <a:ext cx="4341600" cy="1299600"/>
          </a:xfrm>
          <a:prstGeom prst="rect">
            <a:avLst/>
          </a:prstGeom>
        </p:spPr>
        <p:txBody>
          <a:bodyPr anchorCtr="0" anchor="t" bIns="180000" lIns="180000" spcFirstLastPara="1" rIns="180000" wrap="square" tIns="180000">
            <a:normAutofit/>
          </a:bodyPr>
          <a:lstStyle>
            <a:lvl1pPr indent="-292100" lvl="0" marL="457200">
              <a:spcBef>
                <a:spcPts val="0"/>
              </a:spcBef>
              <a:spcAft>
                <a:spcPts val="0"/>
              </a:spcAft>
              <a:buClr>
                <a:schemeClr val="dk1"/>
              </a:buClr>
              <a:buSzPts val="1000"/>
              <a:buFont typeface="Hanken Grotesk"/>
              <a:buChar char="●"/>
              <a:defRPr/>
            </a:lvl1pPr>
            <a:lvl2pPr indent="-292100" lvl="1" marL="914400">
              <a:spcBef>
                <a:spcPts val="0"/>
              </a:spcBef>
              <a:spcAft>
                <a:spcPts val="0"/>
              </a:spcAft>
              <a:buClr>
                <a:schemeClr val="dk1"/>
              </a:buClr>
              <a:buSzPts val="1000"/>
              <a:buFont typeface="Hanken Grotesk"/>
              <a:buChar char="○"/>
              <a:defRPr/>
            </a:lvl2pPr>
            <a:lvl3pPr indent="-292100" lvl="2" marL="1371600">
              <a:spcBef>
                <a:spcPts val="0"/>
              </a:spcBef>
              <a:spcAft>
                <a:spcPts val="0"/>
              </a:spcAft>
              <a:buClr>
                <a:schemeClr val="dk1"/>
              </a:buClr>
              <a:buSzPts val="1000"/>
              <a:buFont typeface="Hanken Grotesk"/>
              <a:buChar char="■"/>
              <a:defRPr/>
            </a:lvl3pPr>
            <a:lvl4pPr indent="-292100" lvl="3" marL="1828800">
              <a:spcBef>
                <a:spcPts val="0"/>
              </a:spcBef>
              <a:spcAft>
                <a:spcPts val="0"/>
              </a:spcAft>
              <a:buClr>
                <a:schemeClr val="dk1"/>
              </a:buClr>
              <a:buSzPts val="1000"/>
              <a:buFont typeface="Hanken Grotesk"/>
              <a:buChar char="●"/>
              <a:defRPr/>
            </a:lvl4pPr>
            <a:lvl5pPr indent="-292100" lvl="4" marL="2286000">
              <a:spcBef>
                <a:spcPts val="0"/>
              </a:spcBef>
              <a:spcAft>
                <a:spcPts val="0"/>
              </a:spcAft>
              <a:buClr>
                <a:schemeClr val="dk1"/>
              </a:buClr>
              <a:buSzPts val="1000"/>
              <a:buFont typeface="Hanken Grotesk"/>
              <a:buChar char="○"/>
              <a:defRPr/>
            </a:lvl5pPr>
            <a:lvl6pPr indent="-292100" lvl="5" marL="2743200">
              <a:spcBef>
                <a:spcPts val="0"/>
              </a:spcBef>
              <a:spcAft>
                <a:spcPts val="0"/>
              </a:spcAft>
              <a:buClr>
                <a:schemeClr val="dk1"/>
              </a:buClr>
              <a:buSzPts val="1000"/>
              <a:buFont typeface="Hanken Grotesk"/>
              <a:buChar char="■"/>
              <a:defRPr/>
            </a:lvl6pPr>
            <a:lvl7pPr indent="-292100" lvl="6" marL="3200400">
              <a:spcBef>
                <a:spcPts val="0"/>
              </a:spcBef>
              <a:spcAft>
                <a:spcPts val="0"/>
              </a:spcAft>
              <a:buClr>
                <a:schemeClr val="dk1"/>
              </a:buClr>
              <a:buSzPts val="1000"/>
              <a:buFont typeface="Hanken Grotesk"/>
              <a:buChar char="●"/>
              <a:defRPr/>
            </a:lvl7pPr>
            <a:lvl8pPr indent="-292100" lvl="7" marL="3657600">
              <a:spcBef>
                <a:spcPts val="0"/>
              </a:spcBef>
              <a:spcAft>
                <a:spcPts val="0"/>
              </a:spcAft>
              <a:buClr>
                <a:schemeClr val="dk1"/>
              </a:buClr>
              <a:buSzPts val="1000"/>
              <a:buFont typeface="Hanken Grotesk"/>
              <a:buChar char="○"/>
              <a:defRPr/>
            </a:lvl8pPr>
            <a:lvl9pPr indent="-292100" lvl="8" marL="4114800">
              <a:spcBef>
                <a:spcPts val="0"/>
              </a:spcBef>
              <a:spcAft>
                <a:spcPts val="0"/>
              </a:spcAft>
              <a:buClr>
                <a:schemeClr val="dk1"/>
              </a:buClr>
              <a:buSzPts val="1000"/>
              <a:buFont typeface="Hanken Grotesk"/>
              <a:buChar char="■"/>
              <a:defRPr/>
            </a:lvl9pPr>
          </a:lstStyle>
          <a:p/>
        </p:txBody>
      </p:sp>
      <p:sp>
        <p:nvSpPr>
          <p:cNvPr id="117" name="Google Shape;117;p8"/>
          <p:cNvSpPr txBox="1"/>
          <p:nvPr>
            <p:ph idx="8" type="subTitle"/>
          </p:nvPr>
        </p:nvSpPr>
        <p:spPr>
          <a:xfrm>
            <a:off x="4814750" y="3003375"/>
            <a:ext cx="2048400" cy="378000"/>
          </a:xfrm>
          <a:prstGeom prst="rect">
            <a:avLst/>
          </a:prstGeom>
        </p:spPr>
        <p:txBody>
          <a:bodyPr anchorCtr="0" anchor="t" bIns="0" lIns="180000" spcFirstLastPara="1" rIns="180000" wrap="square" tIns="0">
            <a:normAutofit/>
          </a:bodyPr>
          <a:lstStyle>
            <a:lvl1pPr lvl="0">
              <a:spcBef>
                <a:spcPts val="0"/>
              </a:spcBef>
              <a:spcAft>
                <a:spcPts val="0"/>
              </a:spcAft>
              <a:buClr>
                <a:schemeClr val="dk1"/>
              </a:buClr>
              <a:buSzPts val="2200"/>
              <a:buFont typeface="Neuton Light"/>
              <a:buNone/>
              <a:defRPr sz="2200">
                <a:latin typeface="Neuton Light"/>
                <a:ea typeface="Neuton Light"/>
                <a:cs typeface="Neuton Light"/>
                <a:sym typeface="Neuton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8"/>
          <p:cNvSpPr txBox="1"/>
          <p:nvPr>
            <p:ph idx="9" type="body"/>
          </p:nvPr>
        </p:nvSpPr>
        <p:spPr>
          <a:xfrm>
            <a:off x="4629675" y="3379000"/>
            <a:ext cx="4341600" cy="1299600"/>
          </a:xfrm>
          <a:prstGeom prst="rect">
            <a:avLst/>
          </a:prstGeom>
        </p:spPr>
        <p:txBody>
          <a:bodyPr anchorCtr="0" anchor="t" bIns="180000" lIns="180000" spcFirstLastPara="1" rIns="180000" wrap="square" tIns="180000">
            <a:normAutofit/>
          </a:bodyPr>
          <a:lstStyle>
            <a:lvl1pPr indent="-292100" lvl="0" marL="457200">
              <a:spcBef>
                <a:spcPts val="0"/>
              </a:spcBef>
              <a:spcAft>
                <a:spcPts val="0"/>
              </a:spcAft>
              <a:buClr>
                <a:schemeClr val="dk1"/>
              </a:buClr>
              <a:buSzPts val="1000"/>
              <a:buFont typeface="Hanken Grotesk"/>
              <a:buChar char="●"/>
              <a:defRPr/>
            </a:lvl1pPr>
            <a:lvl2pPr indent="-292100" lvl="1" marL="914400">
              <a:spcBef>
                <a:spcPts val="0"/>
              </a:spcBef>
              <a:spcAft>
                <a:spcPts val="0"/>
              </a:spcAft>
              <a:buClr>
                <a:schemeClr val="dk1"/>
              </a:buClr>
              <a:buSzPts val="1000"/>
              <a:buFont typeface="Hanken Grotesk"/>
              <a:buChar char="○"/>
              <a:defRPr/>
            </a:lvl2pPr>
            <a:lvl3pPr indent="-292100" lvl="2" marL="1371600">
              <a:spcBef>
                <a:spcPts val="0"/>
              </a:spcBef>
              <a:spcAft>
                <a:spcPts val="0"/>
              </a:spcAft>
              <a:buClr>
                <a:schemeClr val="dk1"/>
              </a:buClr>
              <a:buSzPts val="1000"/>
              <a:buFont typeface="Hanken Grotesk"/>
              <a:buChar char="■"/>
              <a:defRPr/>
            </a:lvl3pPr>
            <a:lvl4pPr indent="-292100" lvl="3" marL="1828800">
              <a:spcBef>
                <a:spcPts val="0"/>
              </a:spcBef>
              <a:spcAft>
                <a:spcPts val="0"/>
              </a:spcAft>
              <a:buClr>
                <a:schemeClr val="dk1"/>
              </a:buClr>
              <a:buSzPts val="1000"/>
              <a:buFont typeface="Hanken Grotesk"/>
              <a:buChar char="●"/>
              <a:defRPr/>
            </a:lvl4pPr>
            <a:lvl5pPr indent="-292100" lvl="4" marL="2286000">
              <a:spcBef>
                <a:spcPts val="0"/>
              </a:spcBef>
              <a:spcAft>
                <a:spcPts val="0"/>
              </a:spcAft>
              <a:buClr>
                <a:schemeClr val="dk1"/>
              </a:buClr>
              <a:buSzPts val="1000"/>
              <a:buFont typeface="Hanken Grotesk"/>
              <a:buChar char="○"/>
              <a:defRPr/>
            </a:lvl5pPr>
            <a:lvl6pPr indent="-292100" lvl="5" marL="2743200">
              <a:spcBef>
                <a:spcPts val="0"/>
              </a:spcBef>
              <a:spcAft>
                <a:spcPts val="0"/>
              </a:spcAft>
              <a:buClr>
                <a:schemeClr val="dk1"/>
              </a:buClr>
              <a:buSzPts val="1000"/>
              <a:buFont typeface="Hanken Grotesk"/>
              <a:buChar char="■"/>
              <a:defRPr/>
            </a:lvl6pPr>
            <a:lvl7pPr indent="-292100" lvl="6" marL="3200400">
              <a:spcBef>
                <a:spcPts val="0"/>
              </a:spcBef>
              <a:spcAft>
                <a:spcPts val="0"/>
              </a:spcAft>
              <a:buClr>
                <a:schemeClr val="dk1"/>
              </a:buClr>
              <a:buSzPts val="1000"/>
              <a:buFont typeface="Hanken Grotesk"/>
              <a:buChar char="●"/>
              <a:defRPr/>
            </a:lvl7pPr>
            <a:lvl8pPr indent="-292100" lvl="7" marL="3657600">
              <a:spcBef>
                <a:spcPts val="0"/>
              </a:spcBef>
              <a:spcAft>
                <a:spcPts val="0"/>
              </a:spcAft>
              <a:buClr>
                <a:schemeClr val="dk1"/>
              </a:buClr>
              <a:buSzPts val="1000"/>
              <a:buFont typeface="Hanken Grotesk"/>
              <a:buChar char="○"/>
              <a:defRPr/>
            </a:lvl8pPr>
            <a:lvl9pPr indent="-292100" lvl="8" marL="4114800">
              <a:spcBef>
                <a:spcPts val="0"/>
              </a:spcBef>
              <a:spcAft>
                <a:spcPts val="0"/>
              </a:spcAft>
              <a:buClr>
                <a:schemeClr val="dk1"/>
              </a:buClr>
              <a:buSzPts val="1000"/>
              <a:buFont typeface="Hanken Grotesk"/>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Data folders">
  <p:cSld name="CUSTOM_7_1_1_1_1_1_1_1_1_1_1_1_1_1_1_1_1_3">
    <p:spTree>
      <p:nvGrpSpPr>
        <p:cNvPr id="119" name="Shape 119"/>
        <p:cNvGrpSpPr/>
        <p:nvPr/>
      </p:nvGrpSpPr>
      <p:grpSpPr>
        <a:xfrm>
          <a:off x="0" y="0"/>
          <a:ext cx="0" cy="0"/>
          <a:chOff x="0" y="0"/>
          <a:chExt cx="0" cy="0"/>
        </a:xfrm>
      </p:grpSpPr>
      <p:sp>
        <p:nvSpPr>
          <p:cNvPr id="120" name="Google Shape;120;p9"/>
          <p:cNvSpPr txBox="1"/>
          <p:nvPr>
            <p:ph type="title"/>
          </p:nvPr>
        </p:nvSpPr>
        <p:spPr>
          <a:xfrm>
            <a:off x="193900" y="1429900"/>
            <a:ext cx="2156700" cy="267000"/>
          </a:xfrm>
          <a:prstGeom prst="rect">
            <a:avLst/>
          </a:prstGeom>
        </p:spPr>
        <p:txBody>
          <a:bodyPr anchorCtr="0" anchor="t" bIns="0" lIns="108000" spcFirstLastPara="1" rIns="108000" wrap="square" tIns="0">
            <a:noAutofit/>
          </a:bodyPr>
          <a:lstStyle>
            <a:lvl1pPr lvl="0">
              <a:lnSpc>
                <a:spcPct val="90000"/>
              </a:lnSpc>
              <a:spcBef>
                <a:spcPts val="0"/>
              </a:spcBef>
              <a:spcAft>
                <a:spcPts val="0"/>
              </a:spcAft>
              <a:buSzPts val="2800"/>
              <a:buNone/>
              <a:defRPr sz="2000"/>
            </a:lvl1pPr>
            <a:lvl2pPr lvl="1">
              <a:lnSpc>
                <a:spcPct val="115000"/>
              </a:lnSpc>
              <a:spcBef>
                <a:spcPts val="0"/>
              </a:spcBef>
              <a:spcAft>
                <a:spcPts val="0"/>
              </a:spcAft>
              <a:buSzPts val="2800"/>
              <a:buNone/>
              <a:defRPr sz="2000"/>
            </a:lvl2pPr>
            <a:lvl3pPr lvl="2">
              <a:lnSpc>
                <a:spcPct val="115000"/>
              </a:lnSpc>
              <a:spcBef>
                <a:spcPts val="0"/>
              </a:spcBef>
              <a:spcAft>
                <a:spcPts val="0"/>
              </a:spcAft>
              <a:buSzPts val="2800"/>
              <a:buNone/>
              <a:defRPr sz="2000"/>
            </a:lvl3pPr>
            <a:lvl4pPr lvl="3">
              <a:lnSpc>
                <a:spcPct val="115000"/>
              </a:lnSpc>
              <a:spcBef>
                <a:spcPts val="0"/>
              </a:spcBef>
              <a:spcAft>
                <a:spcPts val="0"/>
              </a:spcAft>
              <a:buSzPts val="2800"/>
              <a:buNone/>
              <a:defRPr sz="2000"/>
            </a:lvl4pPr>
            <a:lvl5pPr lvl="4">
              <a:lnSpc>
                <a:spcPct val="115000"/>
              </a:lnSpc>
              <a:spcBef>
                <a:spcPts val="0"/>
              </a:spcBef>
              <a:spcAft>
                <a:spcPts val="0"/>
              </a:spcAft>
              <a:buSzPts val="2800"/>
              <a:buNone/>
              <a:defRPr sz="2000"/>
            </a:lvl5pPr>
            <a:lvl6pPr lvl="5">
              <a:lnSpc>
                <a:spcPct val="115000"/>
              </a:lnSpc>
              <a:spcBef>
                <a:spcPts val="0"/>
              </a:spcBef>
              <a:spcAft>
                <a:spcPts val="0"/>
              </a:spcAft>
              <a:buSzPts val="2800"/>
              <a:buNone/>
              <a:defRPr sz="2000"/>
            </a:lvl6pPr>
            <a:lvl7pPr lvl="6">
              <a:lnSpc>
                <a:spcPct val="115000"/>
              </a:lnSpc>
              <a:spcBef>
                <a:spcPts val="0"/>
              </a:spcBef>
              <a:spcAft>
                <a:spcPts val="0"/>
              </a:spcAft>
              <a:buSzPts val="2800"/>
              <a:buNone/>
              <a:defRPr sz="2000"/>
            </a:lvl7pPr>
            <a:lvl8pPr lvl="7">
              <a:lnSpc>
                <a:spcPct val="115000"/>
              </a:lnSpc>
              <a:spcBef>
                <a:spcPts val="0"/>
              </a:spcBef>
              <a:spcAft>
                <a:spcPts val="0"/>
              </a:spcAft>
              <a:buSzPts val="2800"/>
              <a:buNone/>
              <a:defRPr sz="2000"/>
            </a:lvl8pPr>
            <a:lvl9pPr lvl="8">
              <a:lnSpc>
                <a:spcPct val="115000"/>
              </a:lnSpc>
              <a:spcBef>
                <a:spcPts val="0"/>
              </a:spcBef>
              <a:spcAft>
                <a:spcPts val="0"/>
              </a:spcAft>
              <a:buSzPts val="2800"/>
              <a:buNone/>
              <a:defRPr sz="2000"/>
            </a:lvl9pPr>
          </a:lstStyle>
          <a:p/>
        </p:txBody>
      </p:sp>
      <p:sp>
        <p:nvSpPr>
          <p:cNvPr id="121" name="Google Shape;121;p9"/>
          <p:cNvSpPr txBox="1"/>
          <p:nvPr>
            <p:ph idx="2" type="title"/>
          </p:nvPr>
        </p:nvSpPr>
        <p:spPr>
          <a:xfrm>
            <a:off x="193900" y="1769325"/>
            <a:ext cx="2156700" cy="267000"/>
          </a:xfrm>
          <a:prstGeom prst="rect">
            <a:avLst/>
          </a:prstGeom>
        </p:spPr>
        <p:txBody>
          <a:bodyPr anchorCtr="0" anchor="t" bIns="90000" lIns="108000" spcFirstLastPara="1" rIns="108000" wrap="square" tIns="0">
            <a:noAutofit/>
          </a:bodyPr>
          <a:lstStyle>
            <a:lvl1pPr lvl="0">
              <a:lnSpc>
                <a:spcPct val="90000"/>
              </a:lnSpc>
              <a:spcBef>
                <a:spcPts val="0"/>
              </a:spcBef>
              <a:spcAft>
                <a:spcPts val="0"/>
              </a:spcAft>
              <a:buSzPts val="2800"/>
              <a:buNone/>
              <a:defRPr sz="1000">
                <a:latin typeface="Hanken Grotesk"/>
                <a:ea typeface="Hanken Grotesk"/>
                <a:cs typeface="Hanken Grotesk"/>
                <a:sym typeface="Hanken Grotesk"/>
              </a:defRPr>
            </a:lvl1pPr>
            <a:lvl2pPr lvl="1">
              <a:lnSpc>
                <a:spcPct val="115000"/>
              </a:lnSpc>
              <a:spcBef>
                <a:spcPts val="0"/>
              </a:spcBef>
              <a:spcAft>
                <a:spcPts val="0"/>
              </a:spcAft>
              <a:buSzPts val="2800"/>
              <a:buNone/>
              <a:defRPr sz="1000">
                <a:latin typeface="Hanken Grotesk"/>
                <a:ea typeface="Hanken Grotesk"/>
                <a:cs typeface="Hanken Grotesk"/>
                <a:sym typeface="Hanken Grotesk"/>
              </a:defRPr>
            </a:lvl2pPr>
            <a:lvl3pPr lvl="2">
              <a:lnSpc>
                <a:spcPct val="115000"/>
              </a:lnSpc>
              <a:spcBef>
                <a:spcPts val="0"/>
              </a:spcBef>
              <a:spcAft>
                <a:spcPts val="0"/>
              </a:spcAft>
              <a:buSzPts val="2800"/>
              <a:buNone/>
              <a:defRPr sz="1000">
                <a:latin typeface="Hanken Grotesk"/>
                <a:ea typeface="Hanken Grotesk"/>
                <a:cs typeface="Hanken Grotesk"/>
                <a:sym typeface="Hanken Grotesk"/>
              </a:defRPr>
            </a:lvl3pPr>
            <a:lvl4pPr lvl="3">
              <a:lnSpc>
                <a:spcPct val="115000"/>
              </a:lnSpc>
              <a:spcBef>
                <a:spcPts val="0"/>
              </a:spcBef>
              <a:spcAft>
                <a:spcPts val="0"/>
              </a:spcAft>
              <a:buSzPts val="2800"/>
              <a:buNone/>
              <a:defRPr sz="1000">
                <a:latin typeface="Hanken Grotesk"/>
                <a:ea typeface="Hanken Grotesk"/>
                <a:cs typeface="Hanken Grotesk"/>
                <a:sym typeface="Hanken Grotesk"/>
              </a:defRPr>
            </a:lvl4pPr>
            <a:lvl5pPr lvl="4">
              <a:lnSpc>
                <a:spcPct val="115000"/>
              </a:lnSpc>
              <a:spcBef>
                <a:spcPts val="0"/>
              </a:spcBef>
              <a:spcAft>
                <a:spcPts val="0"/>
              </a:spcAft>
              <a:buSzPts val="2800"/>
              <a:buNone/>
              <a:defRPr sz="1000">
                <a:latin typeface="Hanken Grotesk"/>
                <a:ea typeface="Hanken Grotesk"/>
                <a:cs typeface="Hanken Grotesk"/>
                <a:sym typeface="Hanken Grotesk"/>
              </a:defRPr>
            </a:lvl5pPr>
            <a:lvl6pPr lvl="5">
              <a:lnSpc>
                <a:spcPct val="115000"/>
              </a:lnSpc>
              <a:spcBef>
                <a:spcPts val="0"/>
              </a:spcBef>
              <a:spcAft>
                <a:spcPts val="0"/>
              </a:spcAft>
              <a:buSzPts val="2800"/>
              <a:buNone/>
              <a:defRPr sz="1000">
                <a:latin typeface="Hanken Grotesk"/>
                <a:ea typeface="Hanken Grotesk"/>
                <a:cs typeface="Hanken Grotesk"/>
                <a:sym typeface="Hanken Grotesk"/>
              </a:defRPr>
            </a:lvl6pPr>
            <a:lvl7pPr lvl="6">
              <a:lnSpc>
                <a:spcPct val="115000"/>
              </a:lnSpc>
              <a:spcBef>
                <a:spcPts val="0"/>
              </a:spcBef>
              <a:spcAft>
                <a:spcPts val="0"/>
              </a:spcAft>
              <a:buSzPts val="2800"/>
              <a:buNone/>
              <a:defRPr sz="1000">
                <a:latin typeface="Hanken Grotesk"/>
                <a:ea typeface="Hanken Grotesk"/>
                <a:cs typeface="Hanken Grotesk"/>
                <a:sym typeface="Hanken Grotesk"/>
              </a:defRPr>
            </a:lvl7pPr>
            <a:lvl8pPr lvl="7">
              <a:lnSpc>
                <a:spcPct val="115000"/>
              </a:lnSpc>
              <a:spcBef>
                <a:spcPts val="0"/>
              </a:spcBef>
              <a:spcAft>
                <a:spcPts val="0"/>
              </a:spcAft>
              <a:buSzPts val="2800"/>
              <a:buNone/>
              <a:defRPr sz="1000">
                <a:latin typeface="Hanken Grotesk"/>
                <a:ea typeface="Hanken Grotesk"/>
                <a:cs typeface="Hanken Grotesk"/>
                <a:sym typeface="Hanken Grotesk"/>
              </a:defRPr>
            </a:lvl8pPr>
            <a:lvl9pPr lvl="8">
              <a:lnSpc>
                <a:spcPct val="115000"/>
              </a:lnSpc>
              <a:spcBef>
                <a:spcPts val="0"/>
              </a:spcBef>
              <a:spcAft>
                <a:spcPts val="0"/>
              </a:spcAft>
              <a:buSzPts val="2800"/>
              <a:buNone/>
              <a:defRPr sz="1000">
                <a:latin typeface="Hanken Grotesk"/>
                <a:ea typeface="Hanken Grotesk"/>
                <a:cs typeface="Hanken Grotesk"/>
                <a:sym typeface="Hanken Grotesk"/>
              </a:defRPr>
            </a:lvl9pPr>
          </a:lstStyle>
          <a:p/>
        </p:txBody>
      </p:sp>
      <p:sp>
        <p:nvSpPr>
          <p:cNvPr id="122" name="Google Shape;122;p9"/>
          <p:cNvSpPr txBox="1"/>
          <p:nvPr>
            <p:ph idx="3" type="title"/>
          </p:nvPr>
        </p:nvSpPr>
        <p:spPr>
          <a:xfrm>
            <a:off x="2391238" y="1429900"/>
            <a:ext cx="2156700" cy="267000"/>
          </a:xfrm>
          <a:prstGeom prst="rect">
            <a:avLst/>
          </a:prstGeom>
        </p:spPr>
        <p:txBody>
          <a:bodyPr anchorCtr="0" anchor="t" bIns="0" lIns="108000" spcFirstLastPara="1" rIns="108000" wrap="square" tIns="0">
            <a:noAutofit/>
          </a:bodyPr>
          <a:lstStyle>
            <a:lvl1pPr lvl="0">
              <a:lnSpc>
                <a:spcPct val="90000"/>
              </a:lnSpc>
              <a:spcBef>
                <a:spcPts val="0"/>
              </a:spcBef>
              <a:spcAft>
                <a:spcPts val="0"/>
              </a:spcAft>
              <a:buSzPts val="2800"/>
              <a:buNone/>
              <a:defRPr sz="2000"/>
            </a:lvl1pPr>
            <a:lvl2pPr lvl="1">
              <a:lnSpc>
                <a:spcPct val="115000"/>
              </a:lnSpc>
              <a:spcBef>
                <a:spcPts val="0"/>
              </a:spcBef>
              <a:spcAft>
                <a:spcPts val="0"/>
              </a:spcAft>
              <a:buSzPts val="2800"/>
              <a:buNone/>
              <a:defRPr sz="2000"/>
            </a:lvl2pPr>
            <a:lvl3pPr lvl="2">
              <a:lnSpc>
                <a:spcPct val="115000"/>
              </a:lnSpc>
              <a:spcBef>
                <a:spcPts val="0"/>
              </a:spcBef>
              <a:spcAft>
                <a:spcPts val="0"/>
              </a:spcAft>
              <a:buSzPts val="2800"/>
              <a:buNone/>
              <a:defRPr sz="2000"/>
            </a:lvl3pPr>
            <a:lvl4pPr lvl="3">
              <a:lnSpc>
                <a:spcPct val="115000"/>
              </a:lnSpc>
              <a:spcBef>
                <a:spcPts val="0"/>
              </a:spcBef>
              <a:spcAft>
                <a:spcPts val="0"/>
              </a:spcAft>
              <a:buSzPts val="2800"/>
              <a:buNone/>
              <a:defRPr sz="2000"/>
            </a:lvl4pPr>
            <a:lvl5pPr lvl="4">
              <a:lnSpc>
                <a:spcPct val="115000"/>
              </a:lnSpc>
              <a:spcBef>
                <a:spcPts val="0"/>
              </a:spcBef>
              <a:spcAft>
                <a:spcPts val="0"/>
              </a:spcAft>
              <a:buSzPts val="2800"/>
              <a:buNone/>
              <a:defRPr sz="2000"/>
            </a:lvl5pPr>
            <a:lvl6pPr lvl="5">
              <a:lnSpc>
                <a:spcPct val="115000"/>
              </a:lnSpc>
              <a:spcBef>
                <a:spcPts val="0"/>
              </a:spcBef>
              <a:spcAft>
                <a:spcPts val="0"/>
              </a:spcAft>
              <a:buSzPts val="2800"/>
              <a:buNone/>
              <a:defRPr sz="2000"/>
            </a:lvl6pPr>
            <a:lvl7pPr lvl="6">
              <a:lnSpc>
                <a:spcPct val="115000"/>
              </a:lnSpc>
              <a:spcBef>
                <a:spcPts val="0"/>
              </a:spcBef>
              <a:spcAft>
                <a:spcPts val="0"/>
              </a:spcAft>
              <a:buSzPts val="2800"/>
              <a:buNone/>
              <a:defRPr sz="2000"/>
            </a:lvl7pPr>
            <a:lvl8pPr lvl="7">
              <a:lnSpc>
                <a:spcPct val="115000"/>
              </a:lnSpc>
              <a:spcBef>
                <a:spcPts val="0"/>
              </a:spcBef>
              <a:spcAft>
                <a:spcPts val="0"/>
              </a:spcAft>
              <a:buSzPts val="2800"/>
              <a:buNone/>
              <a:defRPr sz="2000"/>
            </a:lvl8pPr>
            <a:lvl9pPr lvl="8">
              <a:lnSpc>
                <a:spcPct val="115000"/>
              </a:lnSpc>
              <a:spcBef>
                <a:spcPts val="0"/>
              </a:spcBef>
              <a:spcAft>
                <a:spcPts val="0"/>
              </a:spcAft>
              <a:buSzPts val="2800"/>
              <a:buNone/>
              <a:defRPr sz="2000"/>
            </a:lvl9pPr>
          </a:lstStyle>
          <a:p/>
        </p:txBody>
      </p:sp>
      <p:sp>
        <p:nvSpPr>
          <p:cNvPr id="123" name="Google Shape;123;p9"/>
          <p:cNvSpPr txBox="1"/>
          <p:nvPr>
            <p:ph idx="4" type="title"/>
          </p:nvPr>
        </p:nvSpPr>
        <p:spPr>
          <a:xfrm>
            <a:off x="2391238" y="1769325"/>
            <a:ext cx="2156700" cy="267000"/>
          </a:xfrm>
          <a:prstGeom prst="rect">
            <a:avLst/>
          </a:prstGeom>
        </p:spPr>
        <p:txBody>
          <a:bodyPr anchorCtr="0" anchor="t" bIns="90000" lIns="108000" spcFirstLastPara="1" rIns="108000" wrap="square" tIns="0">
            <a:noAutofit/>
          </a:bodyPr>
          <a:lstStyle>
            <a:lvl1pPr lvl="0">
              <a:lnSpc>
                <a:spcPct val="90000"/>
              </a:lnSpc>
              <a:spcBef>
                <a:spcPts val="0"/>
              </a:spcBef>
              <a:spcAft>
                <a:spcPts val="0"/>
              </a:spcAft>
              <a:buSzPts val="2800"/>
              <a:buNone/>
              <a:defRPr sz="1000">
                <a:latin typeface="Hanken Grotesk"/>
                <a:ea typeface="Hanken Grotesk"/>
                <a:cs typeface="Hanken Grotesk"/>
                <a:sym typeface="Hanken Grotesk"/>
              </a:defRPr>
            </a:lvl1pPr>
            <a:lvl2pPr lvl="1">
              <a:lnSpc>
                <a:spcPct val="115000"/>
              </a:lnSpc>
              <a:spcBef>
                <a:spcPts val="0"/>
              </a:spcBef>
              <a:spcAft>
                <a:spcPts val="0"/>
              </a:spcAft>
              <a:buSzPts val="2800"/>
              <a:buNone/>
              <a:defRPr sz="1000">
                <a:latin typeface="Hanken Grotesk"/>
                <a:ea typeface="Hanken Grotesk"/>
                <a:cs typeface="Hanken Grotesk"/>
                <a:sym typeface="Hanken Grotesk"/>
              </a:defRPr>
            </a:lvl2pPr>
            <a:lvl3pPr lvl="2">
              <a:lnSpc>
                <a:spcPct val="115000"/>
              </a:lnSpc>
              <a:spcBef>
                <a:spcPts val="0"/>
              </a:spcBef>
              <a:spcAft>
                <a:spcPts val="0"/>
              </a:spcAft>
              <a:buSzPts val="2800"/>
              <a:buNone/>
              <a:defRPr sz="1000">
                <a:latin typeface="Hanken Grotesk"/>
                <a:ea typeface="Hanken Grotesk"/>
                <a:cs typeface="Hanken Grotesk"/>
                <a:sym typeface="Hanken Grotesk"/>
              </a:defRPr>
            </a:lvl3pPr>
            <a:lvl4pPr lvl="3">
              <a:lnSpc>
                <a:spcPct val="115000"/>
              </a:lnSpc>
              <a:spcBef>
                <a:spcPts val="0"/>
              </a:spcBef>
              <a:spcAft>
                <a:spcPts val="0"/>
              </a:spcAft>
              <a:buSzPts val="2800"/>
              <a:buNone/>
              <a:defRPr sz="1000">
                <a:latin typeface="Hanken Grotesk"/>
                <a:ea typeface="Hanken Grotesk"/>
                <a:cs typeface="Hanken Grotesk"/>
                <a:sym typeface="Hanken Grotesk"/>
              </a:defRPr>
            </a:lvl4pPr>
            <a:lvl5pPr lvl="4">
              <a:lnSpc>
                <a:spcPct val="115000"/>
              </a:lnSpc>
              <a:spcBef>
                <a:spcPts val="0"/>
              </a:spcBef>
              <a:spcAft>
                <a:spcPts val="0"/>
              </a:spcAft>
              <a:buSzPts val="2800"/>
              <a:buNone/>
              <a:defRPr sz="1000">
                <a:latin typeface="Hanken Grotesk"/>
                <a:ea typeface="Hanken Grotesk"/>
                <a:cs typeface="Hanken Grotesk"/>
                <a:sym typeface="Hanken Grotesk"/>
              </a:defRPr>
            </a:lvl5pPr>
            <a:lvl6pPr lvl="5">
              <a:lnSpc>
                <a:spcPct val="115000"/>
              </a:lnSpc>
              <a:spcBef>
                <a:spcPts val="0"/>
              </a:spcBef>
              <a:spcAft>
                <a:spcPts val="0"/>
              </a:spcAft>
              <a:buSzPts val="2800"/>
              <a:buNone/>
              <a:defRPr sz="1000">
                <a:latin typeface="Hanken Grotesk"/>
                <a:ea typeface="Hanken Grotesk"/>
                <a:cs typeface="Hanken Grotesk"/>
                <a:sym typeface="Hanken Grotesk"/>
              </a:defRPr>
            </a:lvl6pPr>
            <a:lvl7pPr lvl="6">
              <a:lnSpc>
                <a:spcPct val="115000"/>
              </a:lnSpc>
              <a:spcBef>
                <a:spcPts val="0"/>
              </a:spcBef>
              <a:spcAft>
                <a:spcPts val="0"/>
              </a:spcAft>
              <a:buSzPts val="2800"/>
              <a:buNone/>
              <a:defRPr sz="1000">
                <a:latin typeface="Hanken Grotesk"/>
                <a:ea typeface="Hanken Grotesk"/>
                <a:cs typeface="Hanken Grotesk"/>
                <a:sym typeface="Hanken Grotesk"/>
              </a:defRPr>
            </a:lvl7pPr>
            <a:lvl8pPr lvl="7">
              <a:lnSpc>
                <a:spcPct val="115000"/>
              </a:lnSpc>
              <a:spcBef>
                <a:spcPts val="0"/>
              </a:spcBef>
              <a:spcAft>
                <a:spcPts val="0"/>
              </a:spcAft>
              <a:buSzPts val="2800"/>
              <a:buNone/>
              <a:defRPr sz="1000">
                <a:latin typeface="Hanken Grotesk"/>
                <a:ea typeface="Hanken Grotesk"/>
                <a:cs typeface="Hanken Grotesk"/>
                <a:sym typeface="Hanken Grotesk"/>
              </a:defRPr>
            </a:lvl8pPr>
            <a:lvl9pPr lvl="8">
              <a:lnSpc>
                <a:spcPct val="115000"/>
              </a:lnSpc>
              <a:spcBef>
                <a:spcPts val="0"/>
              </a:spcBef>
              <a:spcAft>
                <a:spcPts val="0"/>
              </a:spcAft>
              <a:buSzPts val="2800"/>
              <a:buNone/>
              <a:defRPr sz="1000">
                <a:latin typeface="Hanken Grotesk"/>
                <a:ea typeface="Hanken Grotesk"/>
                <a:cs typeface="Hanken Grotesk"/>
                <a:sym typeface="Hanken Grotesk"/>
              </a:defRPr>
            </a:lvl9pPr>
          </a:lstStyle>
          <a:p/>
        </p:txBody>
      </p:sp>
      <p:sp>
        <p:nvSpPr>
          <p:cNvPr id="124" name="Google Shape;124;p9"/>
          <p:cNvSpPr txBox="1"/>
          <p:nvPr>
            <p:ph idx="5" type="title"/>
          </p:nvPr>
        </p:nvSpPr>
        <p:spPr>
          <a:xfrm>
            <a:off x="4590375" y="1429900"/>
            <a:ext cx="2156700" cy="267000"/>
          </a:xfrm>
          <a:prstGeom prst="rect">
            <a:avLst/>
          </a:prstGeom>
        </p:spPr>
        <p:txBody>
          <a:bodyPr anchorCtr="0" anchor="t" bIns="0" lIns="108000" spcFirstLastPara="1" rIns="108000" wrap="square" tIns="0">
            <a:noAutofit/>
          </a:bodyPr>
          <a:lstStyle>
            <a:lvl1pPr lvl="0">
              <a:lnSpc>
                <a:spcPct val="90000"/>
              </a:lnSpc>
              <a:spcBef>
                <a:spcPts val="0"/>
              </a:spcBef>
              <a:spcAft>
                <a:spcPts val="0"/>
              </a:spcAft>
              <a:buSzPts val="2800"/>
              <a:buNone/>
              <a:defRPr sz="2000"/>
            </a:lvl1pPr>
            <a:lvl2pPr lvl="1">
              <a:lnSpc>
                <a:spcPct val="115000"/>
              </a:lnSpc>
              <a:spcBef>
                <a:spcPts val="0"/>
              </a:spcBef>
              <a:spcAft>
                <a:spcPts val="0"/>
              </a:spcAft>
              <a:buSzPts val="2800"/>
              <a:buNone/>
              <a:defRPr sz="2000"/>
            </a:lvl2pPr>
            <a:lvl3pPr lvl="2">
              <a:lnSpc>
                <a:spcPct val="115000"/>
              </a:lnSpc>
              <a:spcBef>
                <a:spcPts val="0"/>
              </a:spcBef>
              <a:spcAft>
                <a:spcPts val="0"/>
              </a:spcAft>
              <a:buSzPts val="2800"/>
              <a:buNone/>
              <a:defRPr sz="2000"/>
            </a:lvl3pPr>
            <a:lvl4pPr lvl="3">
              <a:lnSpc>
                <a:spcPct val="115000"/>
              </a:lnSpc>
              <a:spcBef>
                <a:spcPts val="0"/>
              </a:spcBef>
              <a:spcAft>
                <a:spcPts val="0"/>
              </a:spcAft>
              <a:buSzPts val="2800"/>
              <a:buNone/>
              <a:defRPr sz="2000"/>
            </a:lvl4pPr>
            <a:lvl5pPr lvl="4">
              <a:lnSpc>
                <a:spcPct val="115000"/>
              </a:lnSpc>
              <a:spcBef>
                <a:spcPts val="0"/>
              </a:spcBef>
              <a:spcAft>
                <a:spcPts val="0"/>
              </a:spcAft>
              <a:buSzPts val="2800"/>
              <a:buNone/>
              <a:defRPr sz="2000"/>
            </a:lvl5pPr>
            <a:lvl6pPr lvl="5">
              <a:lnSpc>
                <a:spcPct val="115000"/>
              </a:lnSpc>
              <a:spcBef>
                <a:spcPts val="0"/>
              </a:spcBef>
              <a:spcAft>
                <a:spcPts val="0"/>
              </a:spcAft>
              <a:buSzPts val="2800"/>
              <a:buNone/>
              <a:defRPr sz="2000"/>
            </a:lvl6pPr>
            <a:lvl7pPr lvl="6">
              <a:lnSpc>
                <a:spcPct val="115000"/>
              </a:lnSpc>
              <a:spcBef>
                <a:spcPts val="0"/>
              </a:spcBef>
              <a:spcAft>
                <a:spcPts val="0"/>
              </a:spcAft>
              <a:buSzPts val="2800"/>
              <a:buNone/>
              <a:defRPr sz="2000"/>
            </a:lvl7pPr>
            <a:lvl8pPr lvl="7">
              <a:lnSpc>
                <a:spcPct val="115000"/>
              </a:lnSpc>
              <a:spcBef>
                <a:spcPts val="0"/>
              </a:spcBef>
              <a:spcAft>
                <a:spcPts val="0"/>
              </a:spcAft>
              <a:buSzPts val="2800"/>
              <a:buNone/>
              <a:defRPr sz="2000"/>
            </a:lvl8pPr>
            <a:lvl9pPr lvl="8">
              <a:lnSpc>
                <a:spcPct val="115000"/>
              </a:lnSpc>
              <a:spcBef>
                <a:spcPts val="0"/>
              </a:spcBef>
              <a:spcAft>
                <a:spcPts val="0"/>
              </a:spcAft>
              <a:buSzPts val="2800"/>
              <a:buNone/>
              <a:defRPr sz="2000"/>
            </a:lvl9pPr>
          </a:lstStyle>
          <a:p/>
        </p:txBody>
      </p:sp>
      <p:sp>
        <p:nvSpPr>
          <p:cNvPr id="125" name="Google Shape;125;p9"/>
          <p:cNvSpPr txBox="1"/>
          <p:nvPr>
            <p:ph idx="6" type="title"/>
          </p:nvPr>
        </p:nvSpPr>
        <p:spPr>
          <a:xfrm>
            <a:off x="4590375" y="1769325"/>
            <a:ext cx="2156700" cy="267000"/>
          </a:xfrm>
          <a:prstGeom prst="rect">
            <a:avLst/>
          </a:prstGeom>
        </p:spPr>
        <p:txBody>
          <a:bodyPr anchorCtr="0" anchor="t" bIns="90000" lIns="108000" spcFirstLastPara="1" rIns="108000" wrap="square" tIns="0">
            <a:noAutofit/>
          </a:bodyPr>
          <a:lstStyle>
            <a:lvl1pPr lvl="0">
              <a:lnSpc>
                <a:spcPct val="90000"/>
              </a:lnSpc>
              <a:spcBef>
                <a:spcPts val="0"/>
              </a:spcBef>
              <a:spcAft>
                <a:spcPts val="0"/>
              </a:spcAft>
              <a:buSzPts val="2800"/>
              <a:buNone/>
              <a:defRPr sz="1000">
                <a:latin typeface="Hanken Grotesk"/>
                <a:ea typeface="Hanken Grotesk"/>
                <a:cs typeface="Hanken Grotesk"/>
                <a:sym typeface="Hanken Grotesk"/>
              </a:defRPr>
            </a:lvl1pPr>
            <a:lvl2pPr lvl="1">
              <a:lnSpc>
                <a:spcPct val="115000"/>
              </a:lnSpc>
              <a:spcBef>
                <a:spcPts val="0"/>
              </a:spcBef>
              <a:spcAft>
                <a:spcPts val="0"/>
              </a:spcAft>
              <a:buSzPts val="2800"/>
              <a:buNone/>
              <a:defRPr sz="1000">
                <a:latin typeface="Hanken Grotesk"/>
                <a:ea typeface="Hanken Grotesk"/>
                <a:cs typeface="Hanken Grotesk"/>
                <a:sym typeface="Hanken Grotesk"/>
              </a:defRPr>
            </a:lvl2pPr>
            <a:lvl3pPr lvl="2">
              <a:lnSpc>
                <a:spcPct val="115000"/>
              </a:lnSpc>
              <a:spcBef>
                <a:spcPts val="0"/>
              </a:spcBef>
              <a:spcAft>
                <a:spcPts val="0"/>
              </a:spcAft>
              <a:buSzPts val="2800"/>
              <a:buNone/>
              <a:defRPr sz="1000">
                <a:latin typeface="Hanken Grotesk"/>
                <a:ea typeface="Hanken Grotesk"/>
                <a:cs typeface="Hanken Grotesk"/>
                <a:sym typeface="Hanken Grotesk"/>
              </a:defRPr>
            </a:lvl3pPr>
            <a:lvl4pPr lvl="3">
              <a:lnSpc>
                <a:spcPct val="115000"/>
              </a:lnSpc>
              <a:spcBef>
                <a:spcPts val="0"/>
              </a:spcBef>
              <a:spcAft>
                <a:spcPts val="0"/>
              </a:spcAft>
              <a:buSzPts val="2800"/>
              <a:buNone/>
              <a:defRPr sz="1000">
                <a:latin typeface="Hanken Grotesk"/>
                <a:ea typeface="Hanken Grotesk"/>
                <a:cs typeface="Hanken Grotesk"/>
                <a:sym typeface="Hanken Grotesk"/>
              </a:defRPr>
            </a:lvl4pPr>
            <a:lvl5pPr lvl="4">
              <a:lnSpc>
                <a:spcPct val="115000"/>
              </a:lnSpc>
              <a:spcBef>
                <a:spcPts val="0"/>
              </a:spcBef>
              <a:spcAft>
                <a:spcPts val="0"/>
              </a:spcAft>
              <a:buSzPts val="2800"/>
              <a:buNone/>
              <a:defRPr sz="1000">
                <a:latin typeface="Hanken Grotesk"/>
                <a:ea typeface="Hanken Grotesk"/>
                <a:cs typeface="Hanken Grotesk"/>
                <a:sym typeface="Hanken Grotesk"/>
              </a:defRPr>
            </a:lvl5pPr>
            <a:lvl6pPr lvl="5">
              <a:lnSpc>
                <a:spcPct val="115000"/>
              </a:lnSpc>
              <a:spcBef>
                <a:spcPts val="0"/>
              </a:spcBef>
              <a:spcAft>
                <a:spcPts val="0"/>
              </a:spcAft>
              <a:buSzPts val="2800"/>
              <a:buNone/>
              <a:defRPr sz="1000">
                <a:latin typeface="Hanken Grotesk"/>
                <a:ea typeface="Hanken Grotesk"/>
                <a:cs typeface="Hanken Grotesk"/>
                <a:sym typeface="Hanken Grotesk"/>
              </a:defRPr>
            </a:lvl6pPr>
            <a:lvl7pPr lvl="6">
              <a:lnSpc>
                <a:spcPct val="115000"/>
              </a:lnSpc>
              <a:spcBef>
                <a:spcPts val="0"/>
              </a:spcBef>
              <a:spcAft>
                <a:spcPts val="0"/>
              </a:spcAft>
              <a:buSzPts val="2800"/>
              <a:buNone/>
              <a:defRPr sz="1000">
                <a:latin typeface="Hanken Grotesk"/>
                <a:ea typeface="Hanken Grotesk"/>
                <a:cs typeface="Hanken Grotesk"/>
                <a:sym typeface="Hanken Grotesk"/>
              </a:defRPr>
            </a:lvl7pPr>
            <a:lvl8pPr lvl="7">
              <a:lnSpc>
                <a:spcPct val="115000"/>
              </a:lnSpc>
              <a:spcBef>
                <a:spcPts val="0"/>
              </a:spcBef>
              <a:spcAft>
                <a:spcPts val="0"/>
              </a:spcAft>
              <a:buSzPts val="2800"/>
              <a:buNone/>
              <a:defRPr sz="1000">
                <a:latin typeface="Hanken Grotesk"/>
                <a:ea typeface="Hanken Grotesk"/>
                <a:cs typeface="Hanken Grotesk"/>
                <a:sym typeface="Hanken Grotesk"/>
              </a:defRPr>
            </a:lvl8pPr>
            <a:lvl9pPr lvl="8">
              <a:lnSpc>
                <a:spcPct val="115000"/>
              </a:lnSpc>
              <a:spcBef>
                <a:spcPts val="0"/>
              </a:spcBef>
              <a:spcAft>
                <a:spcPts val="0"/>
              </a:spcAft>
              <a:buSzPts val="2800"/>
              <a:buNone/>
              <a:defRPr sz="1000">
                <a:latin typeface="Hanken Grotesk"/>
                <a:ea typeface="Hanken Grotesk"/>
                <a:cs typeface="Hanken Grotesk"/>
                <a:sym typeface="Hanken Grotesk"/>
              </a:defRPr>
            </a:lvl9pPr>
          </a:lstStyle>
          <a:p/>
        </p:txBody>
      </p:sp>
      <p:sp>
        <p:nvSpPr>
          <p:cNvPr id="126" name="Google Shape;126;p9"/>
          <p:cNvSpPr txBox="1"/>
          <p:nvPr>
            <p:ph idx="7" type="title"/>
          </p:nvPr>
        </p:nvSpPr>
        <p:spPr>
          <a:xfrm>
            <a:off x="6788925" y="1429900"/>
            <a:ext cx="2156700" cy="267000"/>
          </a:xfrm>
          <a:prstGeom prst="rect">
            <a:avLst/>
          </a:prstGeom>
        </p:spPr>
        <p:txBody>
          <a:bodyPr anchorCtr="0" anchor="t" bIns="0" lIns="108000" spcFirstLastPara="1" rIns="108000" wrap="square" tIns="0">
            <a:noAutofit/>
          </a:bodyPr>
          <a:lstStyle>
            <a:lvl1pPr lvl="0">
              <a:lnSpc>
                <a:spcPct val="90000"/>
              </a:lnSpc>
              <a:spcBef>
                <a:spcPts val="0"/>
              </a:spcBef>
              <a:spcAft>
                <a:spcPts val="0"/>
              </a:spcAft>
              <a:buSzPts val="2800"/>
              <a:buNone/>
              <a:defRPr sz="2000"/>
            </a:lvl1pPr>
            <a:lvl2pPr lvl="1">
              <a:lnSpc>
                <a:spcPct val="115000"/>
              </a:lnSpc>
              <a:spcBef>
                <a:spcPts val="0"/>
              </a:spcBef>
              <a:spcAft>
                <a:spcPts val="0"/>
              </a:spcAft>
              <a:buSzPts val="2800"/>
              <a:buNone/>
              <a:defRPr sz="2000"/>
            </a:lvl2pPr>
            <a:lvl3pPr lvl="2">
              <a:lnSpc>
                <a:spcPct val="115000"/>
              </a:lnSpc>
              <a:spcBef>
                <a:spcPts val="0"/>
              </a:spcBef>
              <a:spcAft>
                <a:spcPts val="0"/>
              </a:spcAft>
              <a:buSzPts val="2800"/>
              <a:buNone/>
              <a:defRPr sz="2000"/>
            </a:lvl3pPr>
            <a:lvl4pPr lvl="3">
              <a:lnSpc>
                <a:spcPct val="115000"/>
              </a:lnSpc>
              <a:spcBef>
                <a:spcPts val="0"/>
              </a:spcBef>
              <a:spcAft>
                <a:spcPts val="0"/>
              </a:spcAft>
              <a:buSzPts val="2800"/>
              <a:buNone/>
              <a:defRPr sz="2000"/>
            </a:lvl4pPr>
            <a:lvl5pPr lvl="4">
              <a:lnSpc>
                <a:spcPct val="115000"/>
              </a:lnSpc>
              <a:spcBef>
                <a:spcPts val="0"/>
              </a:spcBef>
              <a:spcAft>
                <a:spcPts val="0"/>
              </a:spcAft>
              <a:buSzPts val="2800"/>
              <a:buNone/>
              <a:defRPr sz="2000"/>
            </a:lvl5pPr>
            <a:lvl6pPr lvl="5">
              <a:lnSpc>
                <a:spcPct val="115000"/>
              </a:lnSpc>
              <a:spcBef>
                <a:spcPts val="0"/>
              </a:spcBef>
              <a:spcAft>
                <a:spcPts val="0"/>
              </a:spcAft>
              <a:buSzPts val="2800"/>
              <a:buNone/>
              <a:defRPr sz="2000"/>
            </a:lvl6pPr>
            <a:lvl7pPr lvl="6">
              <a:lnSpc>
                <a:spcPct val="115000"/>
              </a:lnSpc>
              <a:spcBef>
                <a:spcPts val="0"/>
              </a:spcBef>
              <a:spcAft>
                <a:spcPts val="0"/>
              </a:spcAft>
              <a:buSzPts val="2800"/>
              <a:buNone/>
              <a:defRPr sz="2000"/>
            </a:lvl7pPr>
            <a:lvl8pPr lvl="7">
              <a:lnSpc>
                <a:spcPct val="115000"/>
              </a:lnSpc>
              <a:spcBef>
                <a:spcPts val="0"/>
              </a:spcBef>
              <a:spcAft>
                <a:spcPts val="0"/>
              </a:spcAft>
              <a:buSzPts val="2800"/>
              <a:buNone/>
              <a:defRPr sz="2000"/>
            </a:lvl8pPr>
            <a:lvl9pPr lvl="8">
              <a:lnSpc>
                <a:spcPct val="115000"/>
              </a:lnSpc>
              <a:spcBef>
                <a:spcPts val="0"/>
              </a:spcBef>
              <a:spcAft>
                <a:spcPts val="0"/>
              </a:spcAft>
              <a:buSzPts val="2800"/>
              <a:buNone/>
              <a:defRPr sz="2000"/>
            </a:lvl9pPr>
          </a:lstStyle>
          <a:p/>
        </p:txBody>
      </p:sp>
      <p:sp>
        <p:nvSpPr>
          <p:cNvPr id="127" name="Google Shape;127;p9"/>
          <p:cNvSpPr txBox="1"/>
          <p:nvPr>
            <p:ph idx="8" type="title"/>
          </p:nvPr>
        </p:nvSpPr>
        <p:spPr>
          <a:xfrm>
            <a:off x="6788925" y="1769325"/>
            <a:ext cx="2156700" cy="267000"/>
          </a:xfrm>
          <a:prstGeom prst="rect">
            <a:avLst/>
          </a:prstGeom>
        </p:spPr>
        <p:txBody>
          <a:bodyPr anchorCtr="0" anchor="t" bIns="90000" lIns="108000" spcFirstLastPara="1" rIns="108000" wrap="square" tIns="0">
            <a:noAutofit/>
          </a:bodyPr>
          <a:lstStyle>
            <a:lvl1pPr lvl="0">
              <a:lnSpc>
                <a:spcPct val="90000"/>
              </a:lnSpc>
              <a:spcBef>
                <a:spcPts val="0"/>
              </a:spcBef>
              <a:spcAft>
                <a:spcPts val="0"/>
              </a:spcAft>
              <a:buSzPts val="2800"/>
              <a:buNone/>
              <a:defRPr sz="1000">
                <a:latin typeface="Hanken Grotesk"/>
                <a:ea typeface="Hanken Grotesk"/>
                <a:cs typeface="Hanken Grotesk"/>
                <a:sym typeface="Hanken Grotesk"/>
              </a:defRPr>
            </a:lvl1pPr>
            <a:lvl2pPr lvl="1">
              <a:lnSpc>
                <a:spcPct val="115000"/>
              </a:lnSpc>
              <a:spcBef>
                <a:spcPts val="0"/>
              </a:spcBef>
              <a:spcAft>
                <a:spcPts val="0"/>
              </a:spcAft>
              <a:buSzPts val="2800"/>
              <a:buNone/>
              <a:defRPr sz="1000">
                <a:latin typeface="Hanken Grotesk"/>
                <a:ea typeface="Hanken Grotesk"/>
                <a:cs typeface="Hanken Grotesk"/>
                <a:sym typeface="Hanken Grotesk"/>
              </a:defRPr>
            </a:lvl2pPr>
            <a:lvl3pPr lvl="2">
              <a:lnSpc>
                <a:spcPct val="115000"/>
              </a:lnSpc>
              <a:spcBef>
                <a:spcPts val="0"/>
              </a:spcBef>
              <a:spcAft>
                <a:spcPts val="0"/>
              </a:spcAft>
              <a:buSzPts val="2800"/>
              <a:buNone/>
              <a:defRPr sz="1000">
                <a:latin typeface="Hanken Grotesk"/>
                <a:ea typeface="Hanken Grotesk"/>
                <a:cs typeface="Hanken Grotesk"/>
                <a:sym typeface="Hanken Grotesk"/>
              </a:defRPr>
            </a:lvl3pPr>
            <a:lvl4pPr lvl="3">
              <a:lnSpc>
                <a:spcPct val="115000"/>
              </a:lnSpc>
              <a:spcBef>
                <a:spcPts val="0"/>
              </a:spcBef>
              <a:spcAft>
                <a:spcPts val="0"/>
              </a:spcAft>
              <a:buSzPts val="2800"/>
              <a:buNone/>
              <a:defRPr sz="1000">
                <a:latin typeface="Hanken Grotesk"/>
                <a:ea typeface="Hanken Grotesk"/>
                <a:cs typeface="Hanken Grotesk"/>
                <a:sym typeface="Hanken Grotesk"/>
              </a:defRPr>
            </a:lvl4pPr>
            <a:lvl5pPr lvl="4">
              <a:lnSpc>
                <a:spcPct val="115000"/>
              </a:lnSpc>
              <a:spcBef>
                <a:spcPts val="0"/>
              </a:spcBef>
              <a:spcAft>
                <a:spcPts val="0"/>
              </a:spcAft>
              <a:buSzPts val="2800"/>
              <a:buNone/>
              <a:defRPr sz="1000">
                <a:latin typeface="Hanken Grotesk"/>
                <a:ea typeface="Hanken Grotesk"/>
                <a:cs typeface="Hanken Grotesk"/>
                <a:sym typeface="Hanken Grotesk"/>
              </a:defRPr>
            </a:lvl5pPr>
            <a:lvl6pPr lvl="5">
              <a:lnSpc>
                <a:spcPct val="115000"/>
              </a:lnSpc>
              <a:spcBef>
                <a:spcPts val="0"/>
              </a:spcBef>
              <a:spcAft>
                <a:spcPts val="0"/>
              </a:spcAft>
              <a:buSzPts val="2800"/>
              <a:buNone/>
              <a:defRPr sz="1000">
                <a:latin typeface="Hanken Grotesk"/>
                <a:ea typeface="Hanken Grotesk"/>
                <a:cs typeface="Hanken Grotesk"/>
                <a:sym typeface="Hanken Grotesk"/>
              </a:defRPr>
            </a:lvl6pPr>
            <a:lvl7pPr lvl="6">
              <a:lnSpc>
                <a:spcPct val="115000"/>
              </a:lnSpc>
              <a:spcBef>
                <a:spcPts val="0"/>
              </a:spcBef>
              <a:spcAft>
                <a:spcPts val="0"/>
              </a:spcAft>
              <a:buSzPts val="2800"/>
              <a:buNone/>
              <a:defRPr sz="1000">
                <a:latin typeface="Hanken Grotesk"/>
                <a:ea typeface="Hanken Grotesk"/>
                <a:cs typeface="Hanken Grotesk"/>
                <a:sym typeface="Hanken Grotesk"/>
              </a:defRPr>
            </a:lvl7pPr>
            <a:lvl8pPr lvl="7">
              <a:lnSpc>
                <a:spcPct val="115000"/>
              </a:lnSpc>
              <a:spcBef>
                <a:spcPts val="0"/>
              </a:spcBef>
              <a:spcAft>
                <a:spcPts val="0"/>
              </a:spcAft>
              <a:buSzPts val="2800"/>
              <a:buNone/>
              <a:defRPr sz="1000">
                <a:latin typeface="Hanken Grotesk"/>
                <a:ea typeface="Hanken Grotesk"/>
                <a:cs typeface="Hanken Grotesk"/>
                <a:sym typeface="Hanken Grotesk"/>
              </a:defRPr>
            </a:lvl8pPr>
            <a:lvl9pPr lvl="8">
              <a:lnSpc>
                <a:spcPct val="115000"/>
              </a:lnSpc>
              <a:spcBef>
                <a:spcPts val="0"/>
              </a:spcBef>
              <a:spcAft>
                <a:spcPts val="0"/>
              </a:spcAft>
              <a:buSzPts val="2800"/>
              <a:buNone/>
              <a:defRPr sz="1000">
                <a:latin typeface="Hanken Grotesk"/>
                <a:ea typeface="Hanken Grotesk"/>
                <a:cs typeface="Hanken Grotesk"/>
                <a:sym typeface="Hanken Grotesk"/>
              </a:defRPr>
            </a:lvl9pPr>
          </a:lstStyle>
          <a:p/>
        </p:txBody>
      </p:sp>
      <p:sp>
        <p:nvSpPr>
          <p:cNvPr id="128" name="Google Shape;128;p9"/>
          <p:cNvSpPr txBox="1"/>
          <p:nvPr>
            <p:ph idx="1" type="subTitle"/>
          </p:nvPr>
        </p:nvSpPr>
        <p:spPr>
          <a:xfrm>
            <a:off x="594025" y="184700"/>
            <a:ext cx="3696300" cy="153900"/>
          </a:xfrm>
          <a:prstGeom prst="rect">
            <a:avLst/>
          </a:prstGeom>
        </p:spPr>
        <p:txBody>
          <a:bodyPr anchorCtr="0" anchor="ctr" bIns="0" lIns="0" spcFirstLastPara="1" rIns="0" wrap="square" tIns="0">
            <a:normAutofit/>
          </a:bodyPr>
          <a:lstStyle>
            <a:lvl1pPr lvl="0">
              <a:spcBef>
                <a:spcPts val="0"/>
              </a:spcBef>
              <a:spcAft>
                <a:spcPts val="0"/>
              </a:spcAft>
              <a:buClr>
                <a:schemeClr val="dk1"/>
              </a:buClr>
              <a:buSzPts val="1000"/>
              <a:buNone/>
              <a:defRPr b="1"/>
            </a:lvl1pPr>
            <a:lvl2pPr lvl="1">
              <a:spcBef>
                <a:spcPts val="0"/>
              </a:spcBef>
              <a:spcAft>
                <a:spcPts val="0"/>
              </a:spcAft>
              <a:buClr>
                <a:schemeClr val="dk1"/>
              </a:buClr>
              <a:buSzPts val="1200"/>
              <a:buNone/>
              <a:defRPr sz="1200"/>
            </a:lvl2pPr>
            <a:lvl3pPr lvl="2">
              <a:spcBef>
                <a:spcPts val="0"/>
              </a:spcBef>
              <a:spcAft>
                <a:spcPts val="0"/>
              </a:spcAft>
              <a:buClr>
                <a:schemeClr val="dk1"/>
              </a:buClr>
              <a:buSzPts val="1200"/>
              <a:buNone/>
              <a:defRPr sz="1200"/>
            </a:lvl3pPr>
            <a:lvl4pPr lvl="3">
              <a:spcBef>
                <a:spcPts val="0"/>
              </a:spcBef>
              <a:spcAft>
                <a:spcPts val="0"/>
              </a:spcAft>
              <a:buClr>
                <a:schemeClr val="dk1"/>
              </a:buClr>
              <a:buSzPts val="1200"/>
              <a:buNone/>
              <a:defRPr sz="1200"/>
            </a:lvl4pPr>
            <a:lvl5pPr lvl="4">
              <a:spcBef>
                <a:spcPts val="0"/>
              </a:spcBef>
              <a:spcAft>
                <a:spcPts val="0"/>
              </a:spcAft>
              <a:buClr>
                <a:schemeClr val="dk1"/>
              </a:buClr>
              <a:buSzPts val="1200"/>
              <a:buNone/>
              <a:defRPr sz="1200"/>
            </a:lvl5pPr>
            <a:lvl6pPr lvl="5">
              <a:spcBef>
                <a:spcPts val="0"/>
              </a:spcBef>
              <a:spcAft>
                <a:spcPts val="0"/>
              </a:spcAft>
              <a:buClr>
                <a:schemeClr val="dk1"/>
              </a:buClr>
              <a:buSzPts val="1200"/>
              <a:buNone/>
              <a:defRPr sz="1200"/>
            </a:lvl6pPr>
            <a:lvl7pPr lvl="6">
              <a:spcBef>
                <a:spcPts val="0"/>
              </a:spcBef>
              <a:spcAft>
                <a:spcPts val="0"/>
              </a:spcAft>
              <a:buClr>
                <a:schemeClr val="dk1"/>
              </a:buClr>
              <a:buSzPts val="1200"/>
              <a:buNone/>
              <a:defRPr sz="1200"/>
            </a:lvl7pPr>
            <a:lvl8pPr lvl="7">
              <a:spcBef>
                <a:spcPts val="0"/>
              </a:spcBef>
              <a:spcAft>
                <a:spcPts val="0"/>
              </a:spcAft>
              <a:buClr>
                <a:schemeClr val="dk1"/>
              </a:buClr>
              <a:buSzPts val="1200"/>
              <a:buNone/>
              <a:defRPr sz="1200"/>
            </a:lvl8pPr>
            <a:lvl9pPr lvl="8">
              <a:spcBef>
                <a:spcPts val="0"/>
              </a:spcBef>
              <a:spcAft>
                <a:spcPts val="0"/>
              </a:spcAft>
              <a:buClr>
                <a:schemeClr val="dk1"/>
              </a:buClr>
              <a:buSzPts val="1200"/>
              <a:buNone/>
              <a:defRPr sz="1200"/>
            </a:lvl9pPr>
          </a:lstStyle>
          <a:p/>
        </p:txBody>
      </p:sp>
      <p:sp>
        <p:nvSpPr>
          <p:cNvPr id="129" name="Google Shape;129;p9"/>
          <p:cNvSpPr txBox="1"/>
          <p:nvPr>
            <p:ph idx="9" type="body"/>
          </p:nvPr>
        </p:nvSpPr>
        <p:spPr>
          <a:xfrm>
            <a:off x="192900" y="2164400"/>
            <a:ext cx="2156700" cy="1830300"/>
          </a:xfrm>
          <a:prstGeom prst="rect">
            <a:avLst/>
          </a:prstGeom>
        </p:spPr>
        <p:txBody>
          <a:bodyPr anchorCtr="0" anchor="t" bIns="0" lIns="108000" spcFirstLastPara="1" rIns="108000" wrap="square" tIns="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30" name="Google Shape;130;p9"/>
          <p:cNvSpPr txBox="1"/>
          <p:nvPr>
            <p:ph idx="13" type="body"/>
          </p:nvPr>
        </p:nvSpPr>
        <p:spPr>
          <a:xfrm>
            <a:off x="2391200" y="2164400"/>
            <a:ext cx="2156700" cy="1830300"/>
          </a:xfrm>
          <a:prstGeom prst="rect">
            <a:avLst/>
          </a:prstGeom>
        </p:spPr>
        <p:txBody>
          <a:bodyPr anchorCtr="0" anchor="t" bIns="0" lIns="108000" spcFirstLastPara="1" rIns="108000" wrap="square" tIns="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31" name="Google Shape;131;p9"/>
          <p:cNvSpPr txBox="1"/>
          <p:nvPr>
            <p:ph idx="14" type="body"/>
          </p:nvPr>
        </p:nvSpPr>
        <p:spPr>
          <a:xfrm>
            <a:off x="4590600" y="2164400"/>
            <a:ext cx="2156700" cy="1830300"/>
          </a:xfrm>
          <a:prstGeom prst="rect">
            <a:avLst/>
          </a:prstGeom>
        </p:spPr>
        <p:txBody>
          <a:bodyPr anchorCtr="0" anchor="t" bIns="0" lIns="108000" spcFirstLastPara="1" rIns="108000" wrap="square" tIns="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32" name="Google Shape;132;p9"/>
          <p:cNvSpPr txBox="1"/>
          <p:nvPr>
            <p:ph idx="15" type="body"/>
          </p:nvPr>
        </p:nvSpPr>
        <p:spPr>
          <a:xfrm>
            <a:off x="6788900" y="2164400"/>
            <a:ext cx="2156700" cy="1830300"/>
          </a:xfrm>
          <a:prstGeom prst="rect">
            <a:avLst/>
          </a:prstGeom>
        </p:spPr>
        <p:txBody>
          <a:bodyPr anchorCtr="0" anchor="t" bIns="0" lIns="108000" spcFirstLastPara="1" rIns="108000" wrap="square" tIns="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Data Folders">
  <p:cSld name="CUSTOM_7_1_1_1_1_1_1_1_1_1_1_1_1_1_1_1_1_4">
    <p:spTree>
      <p:nvGrpSpPr>
        <p:cNvPr id="133" name="Shape 133"/>
        <p:cNvGrpSpPr/>
        <p:nvPr/>
      </p:nvGrpSpPr>
      <p:grpSpPr>
        <a:xfrm>
          <a:off x="0" y="0"/>
          <a:ext cx="0" cy="0"/>
          <a:chOff x="0" y="0"/>
          <a:chExt cx="0" cy="0"/>
        </a:xfrm>
      </p:grpSpPr>
      <p:sp>
        <p:nvSpPr>
          <p:cNvPr id="134" name="Google Shape;134;p10"/>
          <p:cNvSpPr txBox="1"/>
          <p:nvPr>
            <p:ph type="title"/>
          </p:nvPr>
        </p:nvSpPr>
        <p:spPr>
          <a:xfrm>
            <a:off x="193900" y="795678"/>
            <a:ext cx="2856900" cy="267000"/>
          </a:xfrm>
          <a:prstGeom prst="rect">
            <a:avLst/>
          </a:prstGeom>
        </p:spPr>
        <p:txBody>
          <a:bodyPr anchorCtr="0" anchor="t" bIns="0" lIns="180000" spcFirstLastPara="1" rIns="180000" wrap="square" tIns="0">
            <a:noAutofit/>
          </a:bodyPr>
          <a:lstStyle>
            <a:lvl1pPr lvl="0">
              <a:spcBef>
                <a:spcPts val="0"/>
              </a:spcBef>
              <a:spcAft>
                <a:spcPts val="0"/>
              </a:spcAft>
              <a:buSzPts val="2800"/>
              <a:buNone/>
              <a:defRPr sz="2000"/>
            </a:lvl1pPr>
            <a:lvl2pPr lvl="1">
              <a:spcBef>
                <a:spcPts val="0"/>
              </a:spcBef>
              <a:spcAft>
                <a:spcPts val="0"/>
              </a:spcAft>
              <a:buSzPts val="2800"/>
              <a:buNone/>
              <a:defRPr sz="2000"/>
            </a:lvl2pPr>
            <a:lvl3pPr lvl="2">
              <a:spcBef>
                <a:spcPts val="0"/>
              </a:spcBef>
              <a:spcAft>
                <a:spcPts val="0"/>
              </a:spcAft>
              <a:buSzPts val="2800"/>
              <a:buNone/>
              <a:defRPr sz="2000"/>
            </a:lvl3pPr>
            <a:lvl4pPr lvl="3">
              <a:spcBef>
                <a:spcPts val="0"/>
              </a:spcBef>
              <a:spcAft>
                <a:spcPts val="0"/>
              </a:spcAft>
              <a:buSzPts val="2800"/>
              <a:buNone/>
              <a:defRPr sz="2000"/>
            </a:lvl4pPr>
            <a:lvl5pPr lvl="4">
              <a:spcBef>
                <a:spcPts val="0"/>
              </a:spcBef>
              <a:spcAft>
                <a:spcPts val="0"/>
              </a:spcAft>
              <a:buSzPts val="2800"/>
              <a:buNone/>
              <a:defRPr sz="2000"/>
            </a:lvl5pPr>
            <a:lvl6pPr lvl="5">
              <a:spcBef>
                <a:spcPts val="0"/>
              </a:spcBef>
              <a:spcAft>
                <a:spcPts val="0"/>
              </a:spcAft>
              <a:buSzPts val="2800"/>
              <a:buNone/>
              <a:defRPr sz="2000"/>
            </a:lvl6pPr>
            <a:lvl7pPr lvl="6">
              <a:spcBef>
                <a:spcPts val="0"/>
              </a:spcBef>
              <a:spcAft>
                <a:spcPts val="0"/>
              </a:spcAft>
              <a:buSzPts val="2800"/>
              <a:buNone/>
              <a:defRPr sz="2000"/>
            </a:lvl7pPr>
            <a:lvl8pPr lvl="7">
              <a:spcBef>
                <a:spcPts val="0"/>
              </a:spcBef>
              <a:spcAft>
                <a:spcPts val="0"/>
              </a:spcAft>
              <a:buSzPts val="2800"/>
              <a:buNone/>
              <a:defRPr sz="2000"/>
            </a:lvl8pPr>
            <a:lvl9pPr lvl="8">
              <a:spcBef>
                <a:spcPts val="0"/>
              </a:spcBef>
              <a:spcAft>
                <a:spcPts val="0"/>
              </a:spcAft>
              <a:buSzPts val="2800"/>
              <a:buNone/>
              <a:defRPr sz="2000"/>
            </a:lvl9pPr>
          </a:lstStyle>
          <a:p/>
        </p:txBody>
      </p:sp>
      <p:sp>
        <p:nvSpPr>
          <p:cNvPr id="135" name="Google Shape;135;p10"/>
          <p:cNvSpPr txBox="1"/>
          <p:nvPr>
            <p:ph idx="1" type="subTitle"/>
          </p:nvPr>
        </p:nvSpPr>
        <p:spPr>
          <a:xfrm>
            <a:off x="594025" y="184700"/>
            <a:ext cx="3696300" cy="153900"/>
          </a:xfrm>
          <a:prstGeom prst="rect">
            <a:avLst/>
          </a:prstGeom>
        </p:spPr>
        <p:txBody>
          <a:bodyPr anchorCtr="0" anchor="ctr" bIns="0" lIns="0" spcFirstLastPara="1" rIns="0" wrap="square" tIns="0">
            <a:normAutofit/>
          </a:bodyPr>
          <a:lstStyle>
            <a:lvl1pPr lvl="0">
              <a:spcBef>
                <a:spcPts val="0"/>
              </a:spcBef>
              <a:spcAft>
                <a:spcPts val="0"/>
              </a:spcAft>
              <a:buClr>
                <a:schemeClr val="dk1"/>
              </a:buClr>
              <a:buSzPts val="1000"/>
              <a:buNone/>
              <a:defRPr b="1"/>
            </a:lvl1pPr>
            <a:lvl2pPr lvl="1">
              <a:spcBef>
                <a:spcPts val="0"/>
              </a:spcBef>
              <a:spcAft>
                <a:spcPts val="0"/>
              </a:spcAft>
              <a:buClr>
                <a:schemeClr val="dk1"/>
              </a:buClr>
              <a:buSzPts val="1200"/>
              <a:buNone/>
              <a:defRPr sz="1200"/>
            </a:lvl2pPr>
            <a:lvl3pPr lvl="2">
              <a:spcBef>
                <a:spcPts val="0"/>
              </a:spcBef>
              <a:spcAft>
                <a:spcPts val="0"/>
              </a:spcAft>
              <a:buClr>
                <a:schemeClr val="dk1"/>
              </a:buClr>
              <a:buSzPts val="1200"/>
              <a:buNone/>
              <a:defRPr sz="1200"/>
            </a:lvl3pPr>
            <a:lvl4pPr lvl="3">
              <a:spcBef>
                <a:spcPts val="0"/>
              </a:spcBef>
              <a:spcAft>
                <a:spcPts val="0"/>
              </a:spcAft>
              <a:buClr>
                <a:schemeClr val="dk1"/>
              </a:buClr>
              <a:buSzPts val="1200"/>
              <a:buNone/>
              <a:defRPr sz="1200"/>
            </a:lvl4pPr>
            <a:lvl5pPr lvl="4">
              <a:spcBef>
                <a:spcPts val="0"/>
              </a:spcBef>
              <a:spcAft>
                <a:spcPts val="0"/>
              </a:spcAft>
              <a:buClr>
                <a:schemeClr val="dk1"/>
              </a:buClr>
              <a:buSzPts val="1200"/>
              <a:buNone/>
              <a:defRPr sz="1200"/>
            </a:lvl5pPr>
            <a:lvl6pPr lvl="5">
              <a:spcBef>
                <a:spcPts val="0"/>
              </a:spcBef>
              <a:spcAft>
                <a:spcPts val="0"/>
              </a:spcAft>
              <a:buClr>
                <a:schemeClr val="dk1"/>
              </a:buClr>
              <a:buSzPts val="1200"/>
              <a:buNone/>
              <a:defRPr sz="1200"/>
            </a:lvl6pPr>
            <a:lvl7pPr lvl="6">
              <a:spcBef>
                <a:spcPts val="0"/>
              </a:spcBef>
              <a:spcAft>
                <a:spcPts val="0"/>
              </a:spcAft>
              <a:buClr>
                <a:schemeClr val="dk1"/>
              </a:buClr>
              <a:buSzPts val="1200"/>
              <a:buNone/>
              <a:defRPr sz="1200"/>
            </a:lvl7pPr>
            <a:lvl8pPr lvl="7">
              <a:spcBef>
                <a:spcPts val="0"/>
              </a:spcBef>
              <a:spcAft>
                <a:spcPts val="0"/>
              </a:spcAft>
              <a:buClr>
                <a:schemeClr val="dk1"/>
              </a:buClr>
              <a:buSzPts val="1200"/>
              <a:buNone/>
              <a:defRPr sz="1200"/>
            </a:lvl8pPr>
            <a:lvl9pPr lvl="8">
              <a:spcBef>
                <a:spcPts val="0"/>
              </a:spcBef>
              <a:spcAft>
                <a:spcPts val="0"/>
              </a:spcAft>
              <a:buClr>
                <a:schemeClr val="dk1"/>
              </a:buClr>
              <a:buSzPts val="1200"/>
              <a:buNone/>
              <a:defRPr sz="1200"/>
            </a:lvl9pPr>
          </a:lstStyle>
          <a:p/>
        </p:txBody>
      </p:sp>
      <p:sp>
        <p:nvSpPr>
          <p:cNvPr id="136" name="Google Shape;136;p10"/>
          <p:cNvSpPr txBox="1"/>
          <p:nvPr>
            <p:ph idx="2" type="title"/>
          </p:nvPr>
        </p:nvSpPr>
        <p:spPr>
          <a:xfrm>
            <a:off x="3141175" y="795678"/>
            <a:ext cx="2856900" cy="267000"/>
          </a:xfrm>
          <a:prstGeom prst="rect">
            <a:avLst/>
          </a:prstGeom>
        </p:spPr>
        <p:txBody>
          <a:bodyPr anchorCtr="0" anchor="t" bIns="0" lIns="180000" spcFirstLastPara="1" rIns="180000" wrap="square" tIns="0">
            <a:noAutofit/>
          </a:bodyPr>
          <a:lstStyle>
            <a:lvl1pPr lvl="0">
              <a:spcBef>
                <a:spcPts val="0"/>
              </a:spcBef>
              <a:spcAft>
                <a:spcPts val="0"/>
              </a:spcAft>
              <a:buSzPts val="2800"/>
              <a:buNone/>
              <a:defRPr sz="2000"/>
            </a:lvl1pPr>
            <a:lvl2pPr lvl="1">
              <a:spcBef>
                <a:spcPts val="0"/>
              </a:spcBef>
              <a:spcAft>
                <a:spcPts val="0"/>
              </a:spcAft>
              <a:buSzPts val="2800"/>
              <a:buNone/>
              <a:defRPr sz="2000"/>
            </a:lvl2pPr>
            <a:lvl3pPr lvl="2">
              <a:spcBef>
                <a:spcPts val="0"/>
              </a:spcBef>
              <a:spcAft>
                <a:spcPts val="0"/>
              </a:spcAft>
              <a:buSzPts val="2800"/>
              <a:buNone/>
              <a:defRPr sz="2000"/>
            </a:lvl3pPr>
            <a:lvl4pPr lvl="3">
              <a:spcBef>
                <a:spcPts val="0"/>
              </a:spcBef>
              <a:spcAft>
                <a:spcPts val="0"/>
              </a:spcAft>
              <a:buSzPts val="2800"/>
              <a:buNone/>
              <a:defRPr sz="2000"/>
            </a:lvl4pPr>
            <a:lvl5pPr lvl="4">
              <a:spcBef>
                <a:spcPts val="0"/>
              </a:spcBef>
              <a:spcAft>
                <a:spcPts val="0"/>
              </a:spcAft>
              <a:buSzPts val="2800"/>
              <a:buNone/>
              <a:defRPr sz="2000"/>
            </a:lvl5pPr>
            <a:lvl6pPr lvl="5">
              <a:spcBef>
                <a:spcPts val="0"/>
              </a:spcBef>
              <a:spcAft>
                <a:spcPts val="0"/>
              </a:spcAft>
              <a:buSzPts val="2800"/>
              <a:buNone/>
              <a:defRPr sz="2000"/>
            </a:lvl6pPr>
            <a:lvl7pPr lvl="6">
              <a:spcBef>
                <a:spcPts val="0"/>
              </a:spcBef>
              <a:spcAft>
                <a:spcPts val="0"/>
              </a:spcAft>
              <a:buSzPts val="2800"/>
              <a:buNone/>
              <a:defRPr sz="2000"/>
            </a:lvl7pPr>
            <a:lvl8pPr lvl="7">
              <a:spcBef>
                <a:spcPts val="0"/>
              </a:spcBef>
              <a:spcAft>
                <a:spcPts val="0"/>
              </a:spcAft>
              <a:buSzPts val="2800"/>
              <a:buNone/>
              <a:defRPr sz="2000"/>
            </a:lvl8pPr>
            <a:lvl9pPr lvl="8">
              <a:spcBef>
                <a:spcPts val="0"/>
              </a:spcBef>
              <a:spcAft>
                <a:spcPts val="0"/>
              </a:spcAft>
              <a:buSzPts val="2800"/>
              <a:buNone/>
              <a:defRPr sz="2000"/>
            </a:lvl9pPr>
          </a:lstStyle>
          <a:p/>
        </p:txBody>
      </p:sp>
      <p:sp>
        <p:nvSpPr>
          <p:cNvPr id="137" name="Google Shape;137;p10"/>
          <p:cNvSpPr txBox="1"/>
          <p:nvPr>
            <p:ph idx="3" type="title"/>
          </p:nvPr>
        </p:nvSpPr>
        <p:spPr>
          <a:xfrm>
            <a:off x="6088450" y="795678"/>
            <a:ext cx="2856900" cy="267000"/>
          </a:xfrm>
          <a:prstGeom prst="rect">
            <a:avLst/>
          </a:prstGeom>
        </p:spPr>
        <p:txBody>
          <a:bodyPr anchorCtr="0" anchor="t" bIns="0" lIns="180000" spcFirstLastPara="1" rIns="180000" wrap="square" tIns="0">
            <a:noAutofit/>
          </a:bodyPr>
          <a:lstStyle>
            <a:lvl1pPr lvl="0">
              <a:spcBef>
                <a:spcPts val="0"/>
              </a:spcBef>
              <a:spcAft>
                <a:spcPts val="0"/>
              </a:spcAft>
              <a:buSzPts val="2800"/>
              <a:buNone/>
              <a:defRPr sz="2000"/>
            </a:lvl1pPr>
            <a:lvl2pPr lvl="1">
              <a:spcBef>
                <a:spcPts val="0"/>
              </a:spcBef>
              <a:spcAft>
                <a:spcPts val="0"/>
              </a:spcAft>
              <a:buSzPts val="2800"/>
              <a:buNone/>
              <a:defRPr sz="2000"/>
            </a:lvl2pPr>
            <a:lvl3pPr lvl="2">
              <a:spcBef>
                <a:spcPts val="0"/>
              </a:spcBef>
              <a:spcAft>
                <a:spcPts val="0"/>
              </a:spcAft>
              <a:buSzPts val="2800"/>
              <a:buNone/>
              <a:defRPr sz="2000"/>
            </a:lvl3pPr>
            <a:lvl4pPr lvl="3">
              <a:spcBef>
                <a:spcPts val="0"/>
              </a:spcBef>
              <a:spcAft>
                <a:spcPts val="0"/>
              </a:spcAft>
              <a:buSzPts val="2800"/>
              <a:buNone/>
              <a:defRPr sz="2000"/>
            </a:lvl4pPr>
            <a:lvl5pPr lvl="4">
              <a:spcBef>
                <a:spcPts val="0"/>
              </a:spcBef>
              <a:spcAft>
                <a:spcPts val="0"/>
              </a:spcAft>
              <a:buSzPts val="2800"/>
              <a:buNone/>
              <a:defRPr sz="2000"/>
            </a:lvl5pPr>
            <a:lvl6pPr lvl="5">
              <a:spcBef>
                <a:spcPts val="0"/>
              </a:spcBef>
              <a:spcAft>
                <a:spcPts val="0"/>
              </a:spcAft>
              <a:buSzPts val="2800"/>
              <a:buNone/>
              <a:defRPr sz="2000"/>
            </a:lvl6pPr>
            <a:lvl7pPr lvl="6">
              <a:spcBef>
                <a:spcPts val="0"/>
              </a:spcBef>
              <a:spcAft>
                <a:spcPts val="0"/>
              </a:spcAft>
              <a:buSzPts val="2800"/>
              <a:buNone/>
              <a:defRPr sz="2000"/>
            </a:lvl7pPr>
            <a:lvl8pPr lvl="7">
              <a:spcBef>
                <a:spcPts val="0"/>
              </a:spcBef>
              <a:spcAft>
                <a:spcPts val="0"/>
              </a:spcAft>
              <a:buSzPts val="2800"/>
              <a:buNone/>
              <a:defRPr sz="2000"/>
            </a:lvl8pPr>
            <a:lvl9pPr lvl="8">
              <a:spcBef>
                <a:spcPts val="0"/>
              </a:spcBef>
              <a:spcAft>
                <a:spcPts val="0"/>
              </a:spcAft>
              <a:buSzPts val="2800"/>
              <a:buNone/>
              <a:defRPr sz="2000"/>
            </a:lvl9pPr>
          </a:lstStyle>
          <a:p/>
        </p:txBody>
      </p:sp>
      <p:sp>
        <p:nvSpPr>
          <p:cNvPr id="138" name="Google Shape;138;p10"/>
          <p:cNvSpPr txBox="1"/>
          <p:nvPr>
            <p:ph idx="4" type="body"/>
          </p:nvPr>
        </p:nvSpPr>
        <p:spPr>
          <a:xfrm>
            <a:off x="194075" y="1414925"/>
            <a:ext cx="2856900" cy="3548700"/>
          </a:xfrm>
          <a:prstGeom prst="rect">
            <a:avLst/>
          </a:prstGeom>
        </p:spPr>
        <p:txBody>
          <a:bodyPr anchorCtr="0" anchor="t" bIns="180000" lIns="180000" spcFirstLastPara="1" rIns="180000" wrap="square" tIns="270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39" name="Google Shape;139;p10"/>
          <p:cNvSpPr txBox="1"/>
          <p:nvPr>
            <p:ph idx="5" type="body"/>
          </p:nvPr>
        </p:nvSpPr>
        <p:spPr>
          <a:xfrm>
            <a:off x="3140525" y="1414925"/>
            <a:ext cx="2856900" cy="3548700"/>
          </a:xfrm>
          <a:prstGeom prst="rect">
            <a:avLst/>
          </a:prstGeom>
        </p:spPr>
        <p:txBody>
          <a:bodyPr anchorCtr="0" anchor="t" bIns="180000" lIns="180000" spcFirstLastPara="1" rIns="180000" wrap="square" tIns="270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40" name="Google Shape;140;p10"/>
          <p:cNvSpPr txBox="1"/>
          <p:nvPr>
            <p:ph idx="6" type="body"/>
          </p:nvPr>
        </p:nvSpPr>
        <p:spPr>
          <a:xfrm>
            <a:off x="6086975" y="1414925"/>
            <a:ext cx="2856900" cy="3548700"/>
          </a:xfrm>
          <a:prstGeom prst="rect">
            <a:avLst/>
          </a:prstGeom>
        </p:spPr>
        <p:txBody>
          <a:bodyPr anchorCtr="0" anchor="t" bIns="180000" lIns="180000" spcFirstLastPara="1" rIns="180000" wrap="square" tIns="270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44" Type="http://schemas.openxmlformats.org/officeDocument/2006/relationships/slideLayout" Target="../slideLayouts/slideLayout44.xml"/><Relationship Id="rId21" Type="http://schemas.openxmlformats.org/officeDocument/2006/relationships/slideLayout" Target="../slideLayouts/slideLayout21.xml"/><Relationship Id="rId43" Type="http://schemas.openxmlformats.org/officeDocument/2006/relationships/slideLayout" Target="../slideLayouts/slideLayout43.xml"/><Relationship Id="rId24" Type="http://schemas.openxmlformats.org/officeDocument/2006/relationships/slideLayout" Target="../slideLayouts/slideLayout24.xml"/><Relationship Id="rId46" Type="http://schemas.openxmlformats.org/officeDocument/2006/relationships/theme" Target="../theme/theme2.xml"/><Relationship Id="rId23" Type="http://schemas.openxmlformats.org/officeDocument/2006/relationships/slideLayout" Target="../slideLayouts/slideLayout23.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4400"/>
              <a:buFont typeface="Neuton Light"/>
              <a:buNone/>
              <a:defRPr sz="4400">
                <a:solidFill>
                  <a:schemeClr val="dk1"/>
                </a:solidFill>
                <a:latin typeface="Neuton Light"/>
                <a:ea typeface="Neuton Light"/>
                <a:cs typeface="Neuton Light"/>
                <a:sym typeface="Neuton Light"/>
              </a:defRPr>
            </a:lvl1pPr>
            <a:lvl2pPr lvl="1">
              <a:spcBef>
                <a:spcPts val="0"/>
              </a:spcBef>
              <a:spcAft>
                <a:spcPts val="0"/>
              </a:spcAft>
              <a:buClr>
                <a:schemeClr val="dk1"/>
              </a:buClr>
              <a:buSzPts val="4400"/>
              <a:buFont typeface="Neuton Light"/>
              <a:buNone/>
              <a:defRPr sz="4400">
                <a:solidFill>
                  <a:schemeClr val="dk1"/>
                </a:solidFill>
                <a:latin typeface="Neuton Light"/>
                <a:ea typeface="Neuton Light"/>
                <a:cs typeface="Neuton Light"/>
                <a:sym typeface="Neuton Light"/>
              </a:defRPr>
            </a:lvl2pPr>
            <a:lvl3pPr lvl="2">
              <a:spcBef>
                <a:spcPts val="0"/>
              </a:spcBef>
              <a:spcAft>
                <a:spcPts val="0"/>
              </a:spcAft>
              <a:buClr>
                <a:schemeClr val="dk1"/>
              </a:buClr>
              <a:buSzPts val="4400"/>
              <a:buFont typeface="Neuton Light"/>
              <a:buNone/>
              <a:defRPr sz="4400">
                <a:solidFill>
                  <a:schemeClr val="dk1"/>
                </a:solidFill>
                <a:latin typeface="Neuton Light"/>
                <a:ea typeface="Neuton Light"/>
                <a:cs typeface="Neuton Light"/>
                <a:sym typeface="Neuton Light"/>
              </a:defRPr>
            </a:lvl3pPr>
            <a:lvl4pPr lvl="3">
              <a:spcBef>
                <a:spcPts val="0"/>
              </a:spcBef>
              <a:spcAft>
                <a:spcPts val="0"/>
              </a:spcAft>
              <a:buClr>
                <a:schemeClr val="dk1"/>
              </a:buClr>
              <a:buSzPts val="4400"/>
              <a:buFont typeface="Neuton Light"/>
              <a:buNone/>
              <a:defRPr sz="4400">
                <a:solidFill>
                  <a:schemeClr val="dk1"/>
                </a:solidFill>
                <a:latin typeface="Neuton Light"/>
                <a:ea typeface="Neuton Light"/>
                <a:cs typeface="Neuton Light"/>
                <a:sym typeface="Neuton Light"/>
              </a:defRPr>
            </a:lvl4pPr>
            <a:lvl5pPr lvl="4">
              <a:spcBef>
                <a:spcPts val="0"/>
              </a:spcBef>
              <a:spcAft>
                <a:spcPts val="0"/>
              </a:spcAft>
              <a:buClr>
                <a:schemeClr val="dk1"/>
              </a:buClr>
              <a:buSzPts val="4400"/>
              <a:buFont typeface="Neuton Light"/>
              <a:buNone/>
              <a:defRPr sz="4400">
                <a:solidFill>
                  <a:schemeClr val="dk1"/>
                </a:solidFill>
                <a:latin typeface="Neuton Light"/>
                <a:ea typeface="Neuton Light"/>
                <a:cs typeface="Neuton Light"/>
                <a:sym typeface="Neuton Light"/>
              </a:defRPr>
            </a:lvl5pPr>
            <a:lvl6pPr lvl="5">
              <a:spcBef>
                <a:spcPts val="0"/>
              </a:spcBef>
              <a:spcAft>
                <a:spcPts val="0"/>
              </a:spcAft>
              <a:buClr>
                <a:schemeClr val="dk1"/>
              </a:buClr>
              <a:buSzPts val="4400"/>
              <a:buFont typeface="Neuton Light"/>
              <a:buNone/>
              <a:defRPr sz="4400">
                <a:solidFill>
                  <a:schemeClr val="dk1"/>
                </a:solidFill>
                <a:latin typeface="Neuton Light"/>
                <a:ea typeface="Neuton Light"/>
                <a:cs typeface="Neuton Light"/>
                <a:sym typeface="Neuton Light"/>
              </a:defRPr>
            </a:lvl6pPr>
            <a:lvl7pPr lvl="6">
              <a:spcBef>
                <a:spcPts val="0"/>
              </a:spcBef>
              <a:spcAft>
                <a:spcPts val="0"/>
              </a:spcAft>
              <a:buClr>
                <a:schemeClr val="dk1"/>
              </a:buClr>
              <a:buSzPts val="4400"/>
              <a:buFont typeface="Neuton Light"/>
              <a:buNone/>
              <a:defRPr sz="4400">
                <a:solidFill>
                  <a:schemeClr val="dk1"/>
                </a:solidFill>
                <a:latin typeface="Neuton Light"/>
                <a:ea typeface="Neuton Light"/>
                <a:cs typeface="Neuton Light"/>
                <a:sym typeface="Neuton Light"/>
              </a:defRPr>
            </a:lvl7pPr>
            <a:lvl8pPr lvl="7">
              <a:spcBef>
                <a:spcPts val="0"/>
              </a:spcBef>
              <a:spcAft>
                <a:spcPts val="0"/>
              </a:spcAft>
              <a:buClr>
                <a:schemeClr val="dk1"/>
              </a:buClr>
              <a:buSzPts val="4400"/>
              <a:buFont typeface="Neuton Light"/>
              <a:buNone/>
              <a:defRPr sz="4400">
                <a:solidFill>
                  <a:schemeClr val="dk1"/>
                </a:solidFill>
                <a:latin typeface="Neuton Light"/>
                <a:ea typeface="Neuton Light"/>
                <a:cs typeface="Neuton Light"/>
                <a:sym typeface="Neuton Light"/>
              </a:defRPr>
            </a:lvl8pPr>
            <a:lvl9pPr lvl="8">
              <a:spcBef>
                <a:spcPts val="0"/>
              </a:spcBef>
              <a:spcAft>
                <a:spcPts val="0"/>
              </a:spcAft>
              <a:buClr>
                <a:schemeClr val="dk1"/>
              </a:buClr>
              <a:buSzPts val="4400"/>
              <a:buFont typeface="Neuton Light"/>
              <a:buNone/>
              <a:defRPr sz="4400">
                <a:solidFill>
                  <a:schemeClr val="dk1"/>
                </a:solidFill>
                <a:latin typeface="Neuton Light"/>
                <a:ea typeface="Neuton Light"/>
                <a:cs typeface="Neuton Light"/>
                <a:sym typeface="Neuton Ligh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292100" lvl="0" marL="457200">
              <a:lnSpc>
                <a:spcPct val="115000"/>
              </a:lnSpc>
              <a:spcBef>
                <a:spcPts val="0"/>
              </a:spcBef>
              <a:spcAft>
                <a:spcPts val="0"/>
              </a:spcAft>
              <a:buClr>
                <a:schemeClr val="dk1"/>
              </a:buClr>
              <a:buSzPts val="1000"/>
              <a:buFont typeface="Hanken Grotesk"/>
              <a:buChar char="●"/>
              <a:defRPr sz="1000">
                <a:solidFill>
                  <a:schemeClr val="dk1"/>
                </a:solidFill>
                <a:latin typeface="Hanken Grotesk"/>
                <a:ea typeface="Hanken Grotesk"/>
                <a:cs typeface="Hanken Grotesk"/>
                <a:sym typeface="Hanken Grotesk"/>
              </a:defRPr>
            </a:lvl1pPr>
            <a:lvl2pPr indent="-292100" lvl="1" marL="914400">
              <a:lnSpc>
                <a:spcPct val="115000"/>
              </a:lnSpc>
              <a:spcBef>
                <a:spcPts val="0"/>
              </a:spcBef>
              <a:spcAft>
                <a:spcPts val="0"/>
              </a:spcAft>
              <a:buClr>
                <a:schemeClr val="dk1"/>
              </a:buClr>
              <a:buSzPts val="1000"/>
              <a:buFont typeface="Hanken Grotesk"/>
              <a:buChar char="○"/>
              <a:defRPr sz="1000">
                <a:solidFill>
                  <a:schemeClr val="dk1"/>
                </a:solidFill>
                <a:latin typeface="Hanken Grotesk"/>
                <a:ea typeface="Hanken Grotesk"/>
                <a:cs typeface="Hanken Grotesk"/>
                <a:sym typeface="Hanken Grotesk"/>
              </a:defRPr>
            </a:lvl2pPr>
            <a:lvl3pPr indent="-292100" lvl="2" marL="1371600">
              <a:lnSpc>
                <a:spcPct val="115000"/>
              </a:lnSpc>
              <a:spcBef>
                <a:spcPts val="0"/>
              </a:spcBef>
              <a:spcAft>
                <a:spcPts val="0"/>
              </a:spcAft>
              <a:buClr>
                <a:schemeClr val="dk1"/>
              </a:buClr>
              <a:buSzPts val="1000"/>
              <a:buFont typeface="Hanken Grotesk"/>
              <a:buChar char="■"/>
              <a:defRPr sz="1000">
                <a:solidFill>
                  <a:schemeClr val="dk1"/>
                </a:solidFill>
                <a:latin typeface="Hanken Grotesk"/>
                <a:ea typeface="Hanken Grotesk"/>
                <a:cs typeface="Hanken Grotesk"/>
                <a:sym typeface="Hanken Grotesk"/>
              </a:defRPr>
            </a:lvl3pPr>
            <a:lvl4pPr indent="-292100" lvl="3" marL="1828800">
              <a:lnSpc>
                <a:spcPct val="115000"/>
              </a:lnSpc>
              <a:spcBef>
                <a:spcPts val="0"/>
              </a:spcBef>
              <a:spcAft>
                <a:spcPts val="0"/>
              </a:spcAft>
              <a:buClr>
                <a:schemeClr val="dk1"/>
              </a:buClr>
              <a:buSzPts val="1000"/>
              <a:buFont typeface="Hanken Grotesk"/>
              <a:buChar char="●"/>
              <a:defRPr sz="1000">
                <a:solidFill>
                  <a:schemeClr val="dk1"/>
                </a:solidFill>
                <a:latin typeface="Hanken Grotesk"/>
                <a:ea typeface="Hanken Grotesk"/>
                <a:cs typeface="Hanken Grotesk"/>
                <a:sym typeface="Hanken Grotesk"/>
              </a:defRPr>
            </a:lvl4pPr>
            <a:lvl5pPr indent="-292100" lvl="4" marL="2286000">
              <a:lnSpc>
                <a:spcPct val="115000"/>
              </a:lnSpc>
              <a:spcBef>
                <a:spcPts val="0"/>
              </a:spcBef>
              <a:spcAft>
                <a:spcPts val="0"/>
              </a:spcAft>
              <a:buClr>
                <a:schemeClr val="dk1"/>
              </a:buClr>
              <a:buSzPts val="1000"/>
              <a:buFont typeface="Hanken Grotesk"/>
              <a:buChar char="○"/>
              <a:defRPr sz="1000">
                <a:solidFill>
                  <a:schemeClr val="dk1"/>
                </a:solidFill>
                <a:latin typeface="Hanken Grotesk"/>
                <a:ea typeface="Hanken Grotesk"/>
                <a:cs typeface="Hanken Grotesk"/>
                <a:sym typeface="Hanken Grotesk"/>
              </a:defRPr>
            </a:lvl5pPr>
            <a:lvl6pPr indent="-292100" lvl="5" marL="2743200">
              <a:lnSpc>
                <a:spcPct val="115000"/>
              </a:lnSpc>
              <a:spcBef>
                <a:spcPts val="0"/>
              </a:spcBef>
              <a:spcAft>
                <a:spcPts val="0"/>
              </a:spcAft>
              <a:buClr>
                <a:schemeClr val="dk1"/>
              </a:buClr>
              <a:buSzPts val="1000"/>
              <a:buFont typeface="Hanken Grotesk"/>
              <a:buChar char="■"/>
              <a:defRPr sz="1000">
                <a:solidFill>
                  <a:schemeClr val="dk1"/>
                </a:solidFill>
                <a:latin typeface="Hanken Grotesk"/>
                <a:ea typeface="Hanken Grotesk"/>
                <a:cs typeface="Hanken Grotesk"/>
                <a:sym typeface="Hanken Grotesk"/>
              </a:defRPr>
            </a:lvl6pPr>
            <a:lvl7pPr indent="-292100" lvl="6" marL="3200400">
              <a:lnSpc>
                <a:spcPct val="115000"/>
              </a:lnSpc>
              <a:spcBef>
                <a:spcPts val="0"/>
              </a:spcBef>
              <a:spcAft>
                <a:spcPts val="0"/>
              </a:spcAft>
              <a:buClr>
                <a:schemeClr val="dk1"/>
              </a:buClr>
              <a:buSzPts val="1000"/>
              <a:buFont typeface="Hanken Grotesk"/>
              <a:buChar char="●"/>
              <a:defRPr sz="1000">
                <a:solidFill>
                  <a:schemeClr val="dk1"/>
                </a:solidFill>
                <a:latin typeface="Hanken Grotesk"/>
                <a:ea typeface="Hanken Grotesk"/>
                <a:cs typeface="Hanken Grotesk"/>
                <a:sym typeface="Hanken Grotesk"/>
              </a:defRPr>
            </a:lvl7pPr>
            <a:lvl8pPr indent="-292100" lvl="7" marL="3657600">
              <a:lnSpc>
                <a:spcPct val="115000"/>
              </a:lnSpc>
              <a:spcBef>
                <a:spcPts val="0"/>
              </a:spcBef>
              <a:spcAft>
                <a:spcPts val="0"/>
              </a:spcAft>
              <a:buClr>
                <a:schemeClr val="dk1"/>
              </a:buClr>
              <a:buSzPts val="1000"/>
              <a:buFont typeface="Hanken Grotesk"/>
              <a:buChar char="○"/>
              <a:defRPr sz="1000">
                <a:solidFill>
                  <a:schemeClr val="dk1"/>
                </a:solidFill>
                <a:latin typeface="Hanken Grotesk"/>
                <a:ea typeface="Hanken Grotesk"/>
                <a:cs typeface="Hanken Grotesk"/>
                <a:sym typeface="Hanken Grotesk"/>
              </a:defRPr>
            </a:lvl8pPr>
            <a:lvl9pPr indent="-292100" lvl="8" marL="4114800">
              <a:lnSpc>
                <a:spcPct val="115000"/>
              </a:lnSpc>
              <a:spcBef>
                <a:spcPts val="0"/>
              </a:spcBef>
              <a:spcAft>
                <a:spcPts val="0"/>
              </a:spcAft>
              <a:buClr>
                <a:schemeClr val="dk1"/>
              </a:buClr>
              <a:buSzPts val="1000"/>
              <a:buFont typeface="Hanken Grotesk"/>
              <a:buChar char="■"/>
              <a:defRPr sz="1000">
                <a:solidFill>
                  <a:schemeClr val="dk1"/>
                </a:solidFill>
                <a:latin typeface="Hanken Grotesk"/>
                <a:ea typeface="Hanken Grotesk"/>
                <a:cs typeface="Hanken Grotesk"/>
                <a:sym typeface="Hanken Grotesk"/>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sz="1000">
                <a:solidFill>
                  <a:schemeClr val="dk2"/>
                </a:solidFill>
                <a:latin typeface="Hanken Grotesk"/>
                <a:ea typeface="Hanken Grotesk"/>
                <a:cs typeface="Hanken Grotesk"/>
                <a:sym typeface="Hanken Grotesk"/>
              </a:defRPr>
            </a:lvl1pPr>
            <a:lvl2pPr indent="0" lvl="1" marL="0" marR="0" rtl="0" algn="r">
              <a:lnSpc>
                <a:spcPct val="100000"/>
              </a:lnSpc>
              <a:spcBef>
                <a:spcPts val="0"/>
              </a:spcBef>
              <a:spcAft>
                <a:spcPts val="0"/>
              </a:spcAft>
              <a:buClr>
                <a:srgbClr val="000000"/>
              </a:buClr>
              <a:buSzPts val="1000"/>
              <a:buFont typeface="Arial"/>
              <a:buNone/>
              <a:defRPr sz="1000">
                <a:solidFill>
                  <a:schemeClr val="dk2"/>
                </a:solidFill>
                <a:latin typeface="Hanken Grotesk"/>
                <a:ea typeface="Hanken Grotesk"/>
                <a:cs typeface="Hanken Grotesk"/>
                <a:sym typeface="Hanken Grotesk"/>
              </a:defRPr>
            </a:lvl2pPr>
            <a:lvl3pPr indent="0" lvl="2" marL="0" marR="0" rtl="0" algn="r">
              <a:lnSpc>
                <a:spcPct val="100000"/>
              </a:lnSpc>
              <a:spcBef>
                <a:spcPts val="0"/>
              </a:spcBef>
              <a:spcAft>
                <a:spcPts val="0"/>
              </a:spcAft>
              <a:buClr>
                <a:srgbClr val="000000"/>
              </a:buClr>
              <a:buSzPts val="1000"/>
              <a:buFont typeface="Arial"/>
              <a:buNone/>
              <a:defRPr sz="1000">
                <a:solidFill>
                  <a:schemeClr val="dk2"/>
                </a:solidFill>
                <a:latin typeface="Hanken Grotesk"/>
                <a:ea typeface="Hanken Grotesk"/>
                <a:cs typeface="Hanken Grotesk"/>
                <a:sym typeface="Hanken Grotesk"/>
              </a:defRPr>
            </a:lvl3pPr>
            <a:lvl4pPr indent="0" lvl="3" marL="0" marR="0" rtl="0" algn="r">
              <a:lnSpc>
                <a:spcPct val="100000"/>
              </a:lnSpc>
              <a:spcBef>
                <a:spcPts val="0"/>
              </a:spcBef>
              <a:spcAft>
                <a:spcPts val="0"/>
              </a:spcAft>
              <a:buClr>
                <a:srgbClr val="000000"/>
              </a:buClr>
              <a:buSzPts val="1000"/>
              <a:buFont typeface="Arial"/>
              <a:buNone/>
              <a:defRPr sz="1000">
                <a:solidFill>
                  <a:schemeClr val="dk2"/>
                </a:solidFill>
                <a:latin typeface="Hanken Grotesk"/>
                <a:ea typeface="Hanken Grotesk"/>
                <a:cs typeface="Hanken Grotesk"/>
                <a:sym typeface="Hanken Grotesk"/>
              </a:defRPr>
            </a:lvl4pPr>
            <a:lvl5pPr indent="0" lvl="4" marL="0" marR="0" rtl="0" algn="r">
              <a:lnSpc>
                <a:spcPct val="100000"/>
              </a:lnSpc>
              <a:spcBef>
                <a:spcPts val="0"/>
              </a:spcBef>
              <a:spcAft>
                <a:spcPts val="0"/>
              </a:spcAft>
              <a:buClr>
                <a:srgbClr val="000000"/>
              </a:buClr>
              <a:buSzPts val="1000"/>
              <a:buFont typeface="Arial"/>
              <a:buNone/>
              <a:defRPr sz="1000">
                <a:solidFill>
                  <a:schemeClr val="dk2"/>
                </a:solidFill>
                <a:latin typeface="Hanken Grotesk"/>
                <a:ea typeface="Hanken Grotesk"/>
                <a:cs typeface="Hanken Grotesk"/>
                <a:sym typeface="Hanken Grotesk"/>
              </a:defRPr>
            </a:lvl5pPr>
            <a:lvl6pPr indent="0" lvl="5" marL="0" marR="0" rtl="0" algn="r">
              <a:lnSpc>
                <a:spcPct val="100000"/>
              </a:lnSpc>
              <a:spcBef>
                <a:spcPts val="0"/>
              </a:spcBef>
              <a:spcAft>
                <a:spcPts val="0"/>
              </a:spcAft>
              <a:buClr>
                <a:srgbClr val="000000"/>
              </a:buClr>
              <a:buSzPts val="1000"/>
              <a:buFont typeface="Arial"/>
              <a:buNone/>
              <a:defRPr sz="1000">
                <a:solidFill>
                  <a:schemeClr val="dk2"/>
                </a:solidFill>
                <a:latin typeface="Hanken Grotesk"/>
                <a:ea typeface="Hanken Grotesk"/>
                <a:cs typeface="Hanken Grotesk"/>
                <a:sym typeface="Hanken Grotesk"/>
              </a:defRPr>
            </a:lvl6pPr>
            <a:lvl7pPr indent="0" lvl="6" marL="0" marR="0" rtl="0" algn="r">
              <a:lnSpc>
                <a:spcPct val="100000"/>
              </a:lnSpc>
              <a:spcBef>
                <a:spcPts val="0"/>
              </a:spcBef>
              <a:spcAft>
                <a:spcPts val="0"/>
              </a:spcAft>
              <a:buClr>
                <a:srgbClr val="000000"/>
              </a:buClr>
              <a:buSzPts val="1000"/>
              <a:buFont typeface="Arial"/>
              <a:buNone/>
              <a:defRPr sz="1000">
                <a:solidFill>
                  <a:schemeClr val="dk2"/>
                </a:solidFill>
                <a:latin typeface="Hanken Grotesk"/>
                <a:ea typeface="Hanken Grotesk"/>
                <a:cs typeface="Hanken Grotesk"/>
                <a:sym typeface="Hanken Grotesk"/>
              </a:defRPr>
            </a:lvl7pPr>
            <a:lvl8pPr indent="0" lvl="7" marL="0" marR="0" rtl="0" algn="r">
              <a:lnSpc>
                <a:spcPct val="100000"/>
              </a:lnSpc>
              <a:spcBef>
                <a:spcPts val="0"/>
              </a:spcBef>
              <a:spcAft>
                <a:spcPts val="0"/>
              </a:spcAft>
              <a:buClr>
                <a:srgbClr val="000000"/>
              </a:buClr>
              <a:buSzPts val="1000"/>
              <a:buFont typeface="Arial"/>
              <a:buNone/>
              <a:defRPr sz="1000">
                <a:solidFill>
                  <a:schemeClr val="dk2"/>
                </a:solidFill>
                <a:latin typeface="Hanken Grotesk"/>
                <a:ea typeface="Hanken Grotesk"/>
                <a:cs typeface="Hanken Grotesk"/>
                <a:sym typeface="Hanken Grotesk"/>
              </a:defRPr>
            </a:lvl8pPr>
            <a:lvl9pPr indent="0" lvl="8" marL="0" marR="0" rtl="0" algn="r">
              <a:lnSpc>
                <a:spcPct val="100000"/>
              </a:lnSpc>
              <a:spcBef>
                <a:spcPts val="0"/>
              </a:spcBef>
              <a:spcAft>
                <a:spcPts val="0"/>
              </a:spcAft>
              <a:buClr>
                <a:srgbClr val="000000"/>
              </a:buClr>
              <a:buSzPts val="1000"/>
              <a:buFont typeface="Arial"/>
              <a:buNone/>
              <a:defRPr sz="1000">
                <a:solidFill>
                  <a:schemeClr val="dk2"/>
                </a:solidFill>
                <a:latin typeface="Hanken Grotesk"/>
                <a:ea typeface="Hanken Grotesk"/>
                <a:cs typeface="Hanken Grotesk"/>
                <a:sym typeface="Hanken Grotesk"/>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 Id="rId3" Type="http://schemas.openxmlformats.org/officeDocument/2006/relationships/hyperlink" Target="mailto:mljackson@georgiasouthern.edu" TargetMode="External"/><Relationship Id="rId4" Type="http://schemas.openxmlformats.org/officeDocument/2006/relationships/hyperlink" Target="mailto:thuddleston@georgiasouthern.edu"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3.jpg"/><Relationship Id="rId5"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47"/>
          <p:cNvSpPr/>
          <p:nvPr/>
        </p:nvSpPr>
        <p:spPr>
          <a:xfrm>
            <a:off x="3825863" y="131788"/>
            <a:ext cx="2245995" cy="360013"/>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618" name="Google Shape;618;p47"/>
          <p:cNvSpPr/>
          <p:nvPr/>
        </p:nvSpPr>
        <p:spPr>
          <a:xfrm>
            <a:off x="2380538" y="131788"/>
            <a:ext cx="2245995" cy="360013"/>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619" name="Google Shape;619;p47"/>
          <p:cNvSpPr/>
          <p:nvPr/>
        </p:nvSpPr>
        <p:spPr>
          <a:xfrm>
            <a:off x="912237" y="131788"/>
            <a:ext cx="2245995" cy="360013"/>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620" name="Google Shape;620;p47"/>
          <p:cNvSpPr txBox="1"/>
          <p:nvPr>
            <p:ph type="title"/>
          </p:nvPr>
        </p:nvSpPr>
        <p:spPr>
          <a:xfrm>
            <a:off x="593175" y="486000"/>
            <a:ext cx="7916400" cy="2743200"/>
          </a:xfrm>
          <a:prstGeom prst="rect">
            <a:avLst/>
          </a:prstGeom>
        </p:spPr>
        <p:txBody>
          <a:bodyPr anchorCtr="0" anchor="b" bIns="0" lIns="0" spcFirstLastPara="1" rIns="0" wrap="square" tIns="0">
            <a:noAutofit/>
          </a:bodyPr>
          <a:lstStyle/>
          <a:p>
            <a:pPr indent="0" lvl="0" marL="0" rtl="0" algn="l">
              <a:lnSpc>
                <a:spcPct val="80000"/>
              </a:lnSpc>
              <a:spcBef>
                <a:spcPts val="0"/>
              </a:spcBef>
              <a:spcAft>
                <a:spcPts val="0"/>
              </a:spcAft>
              <a:buSzPts val="8000"/>
              <a:buNone/>
            </a:pPr>
            <a:r>
              <a:rPr lang="en" sz="7800"/>
              <a:t>Interlibrary Loan 101</a:t>
            </a:r>
            <a:endParaRPr sz="7800"/>
          </a:p>
        </p:txBody>
      </p:sp>
      <p:sp>
        <p:nvSpPr>
          <p:cNvPr id="621" name="Google Shape;621;p47"/>
          <p:cNvSpPr txBox="1"/>
          <p:nvPr>
            <p:ph idx="1" type="body"/>
          </p:nvPr>
        </p:nvSpPr>
        <p:spPr>
          <a:xfrm>
            <a:off x="575438" y="4387200"/>
            <a:ext cx="2919600" cy="648000"/>
          </a:xfrm>
          <a:prstGeom prst="rect">
            <a:avLst/>
          </a:prstGeom>
        </p:spPr>
        <p:txBody>
          <a:bodyPr anchorCtr="0" anchor="t" bIns="91425" lIns="0" spcFirstLastPara="1" rIns="0" wrap="square" tIns="0">
            <a:normAutofit/>
          </a:bodyPr>
          <a:lstStyle/>
          <a:p>
            <a:pPr indent="0" lvl="0" marL="0" rtl="0" algn="l">
              <a:lnSpc>
                <a:spcPct val="100000"/>
              </a:lnSpc>
              <a:spcBef>
                <a:spcPts val="0"/>
              </a:spcBef>
              <a:spcAft>
                <a:spcPts val="0"/>
              </a:spcAft>
              <a:buClr>
                <a:schemeClr val="dk1"/>
              </a:buClr>
              <a:buSzPts val="1000"/>
              <a:buFont typeface="Arial"/>
              <a:buNone/>
            </a:pPr>
            <a:r>
              <a:rPr lang="en"/>
              <a:t>Tabitha Huddleston</a:t>
            </a:r>
            <a:endParaRPr/>
          </a:p>
          <a:p>
            <a:pPr indent="0" lvl="0" marL="0" rtl="0" algn="l">
              <a:lnSpc>
                <a:spcPct val="100000"/>
              </a:lnSpc>
              <a:spcBef>
                <a:spcPts val="0"/>
              </a:spcBef>
              <a:spcAft>
                <a:spcPts val="0"/>
              </a:spcAft>
              <a:buClr>
                <a:schemeClr val="dk1"/>
              </a:buClr>
              <a:buSzPts val="1000"/>
              <a:buFont typeface="Arial"/>
              <a:buNone/>
            </a:pPr>
            <a:r>
              <a:rPr lang="en"/>
              <a:t>Melissa Jackson</a:t>
            </a:r>
            <a:endParaRPr/>
          </a:p>
        </p:txBody>
      </p:sp>
      <p:sp>
        <p:nvSpPr>
          <p:cNvPr id="622" name="Google Shape;622;p47"/>
          <p:cNvSpPr txBox="1"/>
          <p:nvPr>
            <p:ph idx="3" type="subTitle"/>
          </p:nvPr>
        </p:nvSpPr>
        <p:spPr>
          <a:xfrm>
            <a:off x="5539488" y="4387200"/>
            <a:ext cx="1501200" cy="183600"/>
          </a:xfrm>
          <a:prstGeom prst="rect">
            <a:avLst/>
          </a:prstGeom>
        </p:spPr>
        <p:txBody>
          <a:bodyPr anchorCtr="0" anchor="ctr" bIns="0" lIns="0" spcFirstLastPara="1" rIns="0" wrap="square" tIns="0">
            <a:normAutofit/>
          </a:bodyPr>
          <a:lstStyle/>
          <a:p>
            <a:pPr indent="0" lvl="0" marL="0" rtl="0" algn="r">
              <a:lnSpc>
                <a:spcPct val="115000"/>
              </a:lnSpc>
              <a:spcBef>
                <a:spcPts val="0"/>
              </a:spcBef>
              <a:spcAft>
                <a:spcPts val="0"/>
              </a:spcAft>
              <a:buSzPts val="1200"/>
              <a:buNone/>
            </a:pPr>
            <a:r>
              <a:rPr lang="en"/>
              <a:t>2026</a:t>
            </a:r>
            <a:endParaRPr/>
          </a:p>
        </p:txBody>
      </p:sp>
      <p:sp>
        <p:nvSpPr>
          <p:cNvPr id="623" name="Google Shape;623;p47"/>
          <p:cNvSpPr txBox="1"/>
          <p:nvPr>
            <p:ph idx="4" type="subTitle"/>
          </p:nvPr>
        </p:nvSpPr>
        <p:spPr>
          <a:xfrm>
            <a:off x="7040700" y="4387200"/>
            <a:ext cx="1501200" cy="183600"/>
          </a:xfrm>
          <a:prstGeom prst="rect">
            <a:avLst/>
          </a:prstGeom>
        </p:spPr>
        <p:txBody>
          <a:bodyPr anchorCtr="0" anchor="ctr" bIns="0" lIns="0" spcFirstLastPara="1" rIns="0" wrap="square" tIns="0">
            <a:normAutofit/>
          </a:bodyPr>
          <a:lstStyle/>
          <a:p>
            <a:pPr indent="0" lvl="0" marL="0" rtl="0" algn="r">
              <a:lnSpc>
                <a:spcPct val="115000"/>
              </a:lnSpc>
              <a:spcBef>
                <a:spcPts val="0"/>
              </a:spcBef>
              <a:spcAft>
                <a:spcPts val="0"/>
              </a:spcAft>
              <a:buSzPts val="1200"/>
              <a:buNone/>
            </a:pPr>
            <a:r>
              <a:rPr lang="en"/>
              <a:t>Spring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grpSp>
        <p:nvGrpSpPr>
          <p:cNvPr id="773" name="Google Shape;773;p56"/>
          <p:cNvGrpSpPr/>
          <p:nvPr/>
        </p:nvGrpSpPr>
        <p:grpSpPr>
          <a:xfrm>
            <a:off x="192900" y="501200"/>
            <a:ext cx="2856600" cy="4462300"/>
            <a:chOff x="192900" y="501200"/>
            <a:chExt cx="2856600" cy="4462300"/>
          </a:xfrm>
        </p:grpSpPr>
        <p:sp>
          <p:nvSpPr>
            <p:cNvPr id="774" name="Google Shape;774;p56"/>
            <p:cNvSpPr/>
            <p:nvPr/>
          </p:nvSpPr>
          <p:spPr>
            <a:xfrm rot="5400000">
              <a:off x="-520650" y="1393350"/>
              <a:ext cx="4283700" cy="2856600"/>
            </a:xfrm>
            <a:prstGeom prst="roundRect">
              <a:avLst>
                <a:gd fmla="val 5925"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775" name="Google Shape;775;p56"/>
            <p:cNvSpPr/>
            <p:nvPr/>
          </p:nvSpPr>
          <p:spPr>
            <a:xfrm>
              <a:off x="347450" y="501200"/>
              <a:ext cx="1122283" cy="180007"/>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grpSp>
      <p:grpSp>
        <p:nvGrpSpPr>
          <p:cNvPr id="776" name="Google Shape;776;p56"/>
          <p:cNvGrpSpPr/>
          <p:nvPr/>
        </p:nvGrpSpPr>
        <p:grpSpPr>
          <a:xfrm>
            <a:off x="3140627" y="501200"/>
            <a:ext cx="5757477" cy="4462300"/>
            <a:chOff x="3140675" y="501200"/>
            <a:chExt cx="2856600" cy="4462300"/>
          </a:xfrm>
        </p:grpSpPr>
        <p:sp>
          <p:nvSpPr>
            <p:cNvPr id="777" name="Google Shape;777;p56"/>
            <p:cNvSpPr/>
            <p:nvPr/>
          </p:nvSpPr>
          <p:spPr>
            <a:xfrm rot="5400000">
              <a:off x="2427125" y="1393350"/>
              <a:ext cx="4283700" cy="2856600"/>
            </a:xfrm>
            <a:prstGeom prst="roundRect">
              <a:avLst>
                <a:gd fmla="val 5925"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778" name="Google Shape;778;p56"/>
            <p:cNvSpPr/>
            <p:nvPr/>
          </p:nvSpPr>
          <p:spPr>
            <a:xfrm>
              <a:off x="3295225" y="501200"/>
              <a:ext cx="1122283" cy="180007"/>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grpSp>
      <p:sp>
        <p:nvSpPr>
          <p:cNvPr id="779" name="Google Shape;779;p56"/>
          <p:cNvSpPr txBox="1"/>
          <p:nvPr>
            <p:ph idx="4" type="body"/>
          </p:nvPr>
        </p:nvSpPr>
        <p:spPr>
          <a:xfrm>
            <a:off x="192750" y="678350"/>
            <a:ext cx="2856900" cy="4235100"/>
          </a:xfrm>
          <a:prstGeom prst="rect">
            <a:avLst/>
          </a:prstGeom>
        </p:spPr>
        <p:txBody>
          <a:bodyPr anchorCtr="0" anchor="t" bIns="180000" lIns="180000" spcFirstLastPara="1" rIns="180000" wrap="square" tIns="270000">
            <a:noAutofit/>
          </a:bodyPr>
          <a:lstStyle/>
          <a:p>
            <a:pPr indent="0" lvl="0" marL="0" rtl="0" algn="l">
              <a:lnSpc>
                <a:spcPct val="115000"/>
              </a:lnSpc>
              <a:spcBef>
                <a:spcPts val="0"/>
              </a:spcBef>
              <a:spcAft>
                <a:spcPts val="0"/>
              </a:spcAft>
              <a:buClr>
                <a:schemeClr val="dk1"/>
              </a:buClr>
              <a:buSzPts val="900"/>
              <a:buFont typeface="Arial"/>
              <a:buNone/>
            </a:pPr>
            <a:r>
              <a:rPr b="1" lang="en" sz="1800" u="sng"/>
              <a:t>Copyright</a:t>
            </a:r>
            <a:endParaRPr b="1" sz="1800" u="sng"/>
          </a:p>
          <a:p>
            <a:pPr indent="0" lvl="0" marL="0" rtl="0" algn="l">
              <a:lnSpc>
                <a:spcPct val="115000"/>
              </a:lnSpc>
              <a:spcBef>
                <a:spcPts val="0"/>
              </a:spcBef>
              <a:spcAft>
                <a:spcPts val="0"/>
              </a:spcAft>
              <a:buClr>
                <a:schemeClr val="dk1"/>
              </a:buClr>
              <a:buSzPts val="900"/>
              <a:buFont typeface="Arial"/>
              <a:buNone/>
            </a:pPr>
            <a:r>
              <a:rPr lang="en" sz="1800"/>
              <a:t>Does it really matter?  Yes!  Just ask Georgia State University.</a:t>
            </a:r>
            <a:endParaRPr sz="1800"/>
          </a:p>
          <a:p>
            <a:pPr indent="-90000" lvl="0" marL="180000" rtl="0" algn="l">
              <a:lnSpc>
                <a:spcPct val="115000"/>
              </a:lnSpc>
              <a:spcBef>
                <a:spcPts val="0"/>
              </a:spcBef>
              <a:spcAft>
                <a:spcPts val="0"/>
              </a:spcAft>
              <a:buClr>
                <a:schemeClr val="dk1"/>
              </a:buClr>
              <a:buSzPts val="900"/>
              <a:buFont typeface="Arial"/>
              <a:buNone/>
            </a:pPr>
            <a:r>
              <a:rPr lang="en" sz="1800"/>
              <a:t>– CONTU guidelines</a:t>
            </a:r>
            <a:endParaRPr sz="1800"/>
          </a:p>
          <a:p>
            <a:pPr indent="-90000" lvl="0" marL="180000" rtl="0" algn="l">
              <a:lnSpc>
                <a:spcPct val="115000"/>
              </a:lnSpc>
              <a:spcBef>
                <a:spcPts val="500"/>
              </a:spcBef>
              <a:spcAft>
                <a:spcPts val="0"/>
              </a:spcAft>
              <a:buClr>
                <a:schemeClr val="dk1"/>
              </a:buClr>
              <a:buSzPts val="900"/>
              <a:buFont typeface="Arial"/>
              <a:buNone/>
            </a:pPr>
            <a:r>
              <a:rPr lang="en" sz="1800"/>
              <a:t>- CCC</a:t>
            </a:r>
            <a:endParaRPr sz="1800"/>
          </a:p>
          <a:p>
            <a:pPr indent="-90000" lvl="0" marL="180000" rtl="0" algn="l">
              <a:lnSpc>
                <a:spcPct val="115000"/>
              </a:lnSpc>
              <a:spcBef>
                <a:spcPts val="500"/>
              </a:spcBef>
              <a:spcAft>
                <a:spcPts val="0"/>
              </a:spcAft>
              <a:buClr>
                <a:schemeClr val="dk1"/>
              </a:buClr>
              <a:buSzPts val="900"/>
              <a:buFont typeface="Arial"/>
              <a:buNone/>
            </a:pPr>
            <a:r>
              <a:rPr lang="en" sz="1800"/>
              <a:t>– Fair Use vs. licenses - which wins?</a:t>
            </a:r>
            <a:endParaRPr sz="1800"/>
          </a:p>
          <a:p>
            <a:pPr indent="-90000" lvl="0" marL="180000" rtl="0" algn="l">
              <a:lnSpc>
                <a:spcPct val="115000"/>
              </a:lnSpc>
              <a:spcBef>
                <a:spcPts val="500"/>
              </a:spcBef>
              <a:spcAft>
                <a:spcPts val="500"/>
              </a:spcAft>
              <a:buClr>
                <a:schemeClr val="dk1"/>
              </a:buClr>
              <a:buSzPts val="900"/>
              <a:buFont typeface="Arial"/>
              <a:buNone/>
            </a:pPr>
            <a:r>
              <a:rPr lang="en" sz="1800"/>
              <a:t>– Where to get more information </a:t>
            </a:r>
            <a:endParaRPr sz="1800"/>
          </a:p>
        </p:txBody>
      </p:sp>
      <p:sp>
        <p:nvSpPr>
          <p:cNvPr id="780" name="Google Shape;780;p56"/>
          <p:cNvSpPr txBox="1"/>
          <p:nvPr>
            <p:ph idx="5" type="body"/>
          </p:nvPr>
        </p:nvSpPr>
        <p:spPr>
          <a:xfrm>
            <a:off x="3140625" y="649300"/>
            <a:ext cx="5622600" cy="4166100"/>
          </a:xfrm>
          <a:prstGeom prst="rect">
            <a:avLst/>
          </a:prstGeom>
        </p:spPr>
        <p:txBody>
          <a:bodyPr anchorCtr="0" anchor="t" bIns="180000" lIns="180000" spcFirstLastPara="1" rIns="180000" wrap="square" tIns="270000">
            <a:normAutofit lnSpcReduction="10000"/>
          </a:bodyPr>
          <a:lstStyle/>
          <a:p>
            <a:pPr indent="0" lvl="0" marL="0" rtl="0" algn="l">
              <a:lnSpc>
                <a:spcPct val="100000"/>
              </a:lnSpc>
              <a:spcBef>
                <a:spcPts val="0"/>
              </a:spcBef>
              <a:spcAft>
                <a:spcPts val="0"/>
              </a:spcAft>
              <a:buClr>
                <a:schemeClr val="dk1"/>
              </a:buClr>
              <a:buSzPts val="2800"/>
              <a:buFont typeface="Arial"/>
              <a:buNone/>
            </a:pPr>
            <a:r>
              <a:rPr b="1" lang="en" sz="1800" u="sng"/>
              <a:t>Helpful Tips</a:t>
            </a:r>
            <a:endParaRPr b="1" sz="1800" u="sng"/>
          </a:p>
          <a:p>
            <a:pPr indent="0" lvl="0" marL="0" rtl="0" algn="l">
              <a:lnSpc>
                <a:spcPct val="115000"/>
              </a:lnSpc>
              <a:spcBef>
                <a:spcPts val="0"/>
              </a:spcBef>
              <a:spcAft>
                <a:spcPts val="0"/>
              </a:spcAft>
              <a:buClr>
                <a:schemeClr val="dk1"/>
              </a:buClr>
              <a:buSzPts val="900"/>
              <a:buFont typeface="Arial"/>
              <a:buNone/>
            </a:pPr>
            <a:r>
              <a:rPr lang="en" sz="1800"/>
              <a:t>Policy Directory</a:t>
            </a:r>
            <a:endParaRPr sz="1800"/>
          </a:p>
          <a:p>
            <a:pPr indent="0" lvl="0" marL="0" rtl="0" algn="l">
              <a:lnSpc>
                <a:spcPct val="115000"/>
              </a:lnSpc>
              <a:spcBef>
                <a:spcPts val="0"/>
              </a:spcBef>
              <a:spcAft>
                <a:spcPts val="0"/>
              </a:spcAft>
              <a:buClr>
                <a:schemeClr val="dk1"/>
              </a:buClr>
              <a:buSzPts val="900"/>
              <a:buFont typeface="Arial"/>
              <a:buNone/>
            </a:pPr>
            <a:r>
              <a:rPr lang="en" sz="1800"/>
              <a:t>	Supplier versus NonSupplier</a:t>
            </a:r>
            <a:endParaRPr sz="1800"/>
          </a:p>
          <a:p>
            <a:pPr indent="0" lvl="0" marL="0" rtl="0" algn="l">
              <a:lnSpc>
                <a:spcPct val="115000"/>
              </a:lnSpc>
              <a:spcBef>
                <a:spcPts val="0"/>
              </a:spcBef>
              <a:spcAft>
                <a:spcPts val="0"/>
              </a:spcAft>
              <a:buClr>
                <a:schemeClr val="dk1"/>
              </a:buClr>
              <a:buSzPts val="900"/>
              <a:buFont typeface="Arial"/>
              <a:buNone/>
            </a:pPr>
            <a:r>
              <a:rPr lang="en" sz="1800"/>
              <a:t>	2,4,8,12 days?</a:t>
            </a:r>
            <a:endParaRPr sz="1800"/>
          </a:p>
          <a:p>
            <a:pPr indent="0" lvl="0" marL="0" rtl="0" algn="l">
              <a:lnSpc>
                <a:spcPct val="115000"/>
              </a:lnSpc>
              <a:spcBef>
                <a:spcPts val="0"/>
              </a:spcBef>
              <a:spcAft>
                <a:spcPts val="0"/>
              </a:spcAft>
              <a:buClr>
                <a:schemeClr val="dk1"/>
              </a:buClr>
              <a:buSzPts val="900"/>
              <a:buFont typeface="Arial"/>
              <a:buNone/>
            </a:pPr>
            <a:r>
              <a:t/>
            </a:r>
            <a:endParaRPr sz="1800"/>
          </a:p>
          <a:p>
            <a:pPr indent="0" lvl="0" marL="0" rtl="0" algn="l">
              <a:lnSpc>
                <a:spcPct val="115000"/>
              </a:lnSpc>
              <a:spcBef>
                <a:spcPts val="0"/>
              </a:spcBef>
              <a:spcAft>
                <a:spcPts val="0"/>
              </a:spcAft>
              <a:buClr>
                <a:schemeClr val="dk1"/>
              </a:buClr>
              <a:buSzPts val="900"/>
              <a:buFont typeface="Arial"/>
              <a:buNone/>
            </a:pPr>
            <a:r>
              <a:rPr lang="en" sz="1800"/>
              <a:t>Custom Holdings</a:t>
            </a:r>
            <a:endParaRPr sz="1800"/>
          </a:p>
          <a:p>
            <a:pPr indent="0" lvl="0" marL="0" rtl="0" algn="l">
              <a:lnSpc>
                <a:spcPct val="115000"/>
              </a:lnSpc>
              <a:spcBef>
                <a:spcPts val="0"/>
              </a:spcBef>
              <a:spcAft>
                <a:spcPts val="0"/>
              </a:spcAft>
              <a:buClr>
                <a:schemeClr val="dk1"/>
              </a:buClr>
              <a:buSzPts val="900"/>
              <a:buFont typeface="Arial"/>
              <a:buNone/>
            </a:pPr>
            <a:r>
              <a:t/>
            </a:r>
            <a:endParaRPr sz="1800"/>
          </a:p>
          <a:p>
            <a:pPr indent="0" lvl="0" marL="0" rtl="0" algn="l">
              <a:lnSpc>
                <a:spcPct val="115000"/>
              </a:lnSpc>
              <a:spcBef>
                <a:spcPts val="0"/>
              </a:spcBef>
              <a:spcAft>
                <a:spcPts val="0"/>
              </a:spcAft>
              <a:buClr>
                <a:schemeClr val="dk1"/>
              </a:buClr>
              <a:buSzPts val="900"/>
              <a:buFont typeface="Arial"/>
              <a:buNone/>
            </a:pPr>
            <a:r>
              <a:rPr lang="en" sz="1800"/>
              <a:t>Evil Items!</a:t>
            </a:r>
            <a:endParaRPr sz="1800"/>
          </a:p>
          <a:p>
            <a:pPr indent="0" lvl="0" marL="0" rtl="0" algn="l">
              <a:lnSpc>
                <a:spcPct val="115000"/>
              </a:lnSpc>
              <a:spcBef>
                <a:spcPts val="0"/>
              </a:spcBef>
              <a:spcAft>
                <a:spcPts val="0"/>
              </a:spcAft>
              <a:buClr>
                <a:schemeClr val="dk1"/>
              </a:buClr>
              <a:buSzPts val="900"/>
              <a:buFont typeface="Arial"/>
              <a:buNone/>
            </a:pPr>
            <a:r>
              <a:rPr lang="en" sz="1800"/>
              <a:t>	Fluff bags</a:t>
            </a:r>
            <a:endParaRPr sz="1800"/>
          </a:p>
          <a:p>
            <a:pPr indent="0" lvl="0" marL="0" rtl="0" algn="l">
              <a:lnSpc>
                <a:spcPct val="115000"/>
              </a:lnSpc>
              <a:spcBef>
                <a:spcPts val="0"/>
              </a:spcBef>
              <a:spcAft>
                <a:spcPts val="0"/>
              </a:spcAft>
              <a:buClr>
                <a:schemeClr val="dk1"/>
              </a:buClr>
              <a:buSzPts val="900"/>
              <a:buFont typeface="Arial"/>
              <a:buNone/>
            </a:pPr>
            <a:r>
              <a:rPr lang="en" sz="1800"/>
              <a:t>	Staples</a:t>
            </a:r>
            <a:endParaRPr sz="1800"/>
          </a:p>
          <a:p>
            <a:pPr indent="0" lvl="0" marL="0" rtl="0" algn="l">
              <a:lnSpc>
                <a:spcPct val="115000"/>
              </a:lnSpc>
              <a:spcBef>
                <a:spcPts val="0"/>
              </a:spcBef>
              <a:spcAft>
                <a:spcPts val="0"/>
              </a:spcAft>
              <a:buClr>
                <a:schemeClr val="dk1"/>
              </a:buClr>
              <a:buSzPts val="900"/>
              <a:buFont typeface="Arial"/>
              <a:buNone/>
            </a:pPr>
            <a:r>
              <a:rPr lang="en" sz="1800"/>
              <a:t>	Stickers</a:t>
            </a:r>
            <a:endParaRPr sz="1800"/>
          </a:p>
          <a:p>
            <a:pPr indent="0" lvl="0" marL="0" rtl="0" algn="l">
              <a:lnSpc>
                <a:spcPct val="115000"/>
              </a:lnSpc>
              <a:spcBef>
                <a:spcPts val="0"/>
              </a:spcBef>
              <a:spcAft>
                <a:spcPts val="0"/>
              </a:spcAft>
              <a:buClr>
                <a:schemeClr val="dk1"/>
              </a:buClr>
              <a:buSzPts val="900"/>
              <a:buFont typeface="Arial"/>
              <a:buNone/>
            </a:pPr>
            <a:r>
              <a:rPr lang="en"/>
              <a:t>	</a:t>
            </a:r>
            <a:endParaRPr/>
          </a:p>
          <a:p>
            <a:pPr indent="0" lvl="0" marL="0" rtl="0" algn="l">
              <a:lnSpc>
                <a:spcPct val="115000"/>
              </a:lnSpc>
              <a:spcBef>
                <a:spcPts val="0"/>
              </a:spcBef>
              <a:spcAft>
                <a:spcPts val="0"/>
              </a:spcAft>
              <a:buClr>
                <a:schemeClr val="dk1"/>
              </a:buClr>
              <a:buSzPts val="900"/>
              <a:buFont typeface="Arial"/>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sp>
        <p:nvSpPr>
          <p:cNvPr id="785" name="Google Shape;785;p57"/>
          <p:cNvSpPr/>
          <p:nvPr/>
        </p:nvSpPr>
        <p:spPr>
          <a:xfrm>
            <a:off x="912237" y="131788"/>
            <a:ext cx="2245995" cy="360013"/>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786" name="Google Shape;786;p57"/>
          <p:cNvSpPr txBox="1"/>
          <p:nvPr>
            <p:ph type="title"/>
          </p:nvPr>
        </p:nvSpPr>
        <p:spPr>
          <a:xfrm>
            <a:off x="533925" y="728575"/>
            <a:ext cx="7952700" cy="3864900"/>
          </a:xfrm>
          <a:prstGeom prst="rect">
            <a:avLst/>
          </a:prstGeom>
        </p:spPr>
        <p:txBody>
          <a:bodyPr anchorCtr="0" anchor="b" bIns="0" lIns="0" spcFirstLastPara="1" rIns="0" wrap="square" tIns="0">
            <a:noAutofit/>
          </a:bodyPr>
          <a:lstStyle/>
          <a:p>
            <a:pPr indent="0" lvl="0" marL="0" rtl="0" algn="l">
              <a:spcBef>
                <a:spcPts val="0"/>
              </a:spcBef>
              <a:spcAft>
                <a:spcPts val="0"/>
              </a:spcAft>
              <a:buClr>
                <a:schemeClr val="dk1"/>
              </a:buClr>
              <a:buSzPts val="1100"/>
              <a:buFont typeface="Arial"/>
              <a:buNone/>
            </a:pPr>
            <a:r>
              <a:rPr lang="en" sz="3500"/>
              <a:t>Contact us if you have questions!</a:t>
            </a:r>
            <a:endParaRPr sz="3500"/>
          </a:p>
          <a:p>
            <a:pPr indent="0" lvl="0" marL="0" rtl="0" algn="l">
              <a:spcBef>
                <a:spcPts val="0"/>
              </a:spcBef>
              <a:spcAft>
                <a:spcPts val="0"/>
              </a:spcAft>
              <a:buClr>
                <a:schemeClr val="dk1"/>
              </a:buClr>
              <a:buSzPts val="1100"/>
              <a:buFont typeface="Arial"/>
              <a:buNone/>
            </a:pPr>
            <a:r>
              <a:t/>
            </a:r>
            <a:endParaRPr sz="3500"/>
          </a:p>
          <a:p>
            <a:pPr indent="0" lvl="0" marL="0" rtl="0" algn="l">
              <a:spcBef>
                <a:spcPts val="0"/>
              </a:spcBef>
              <a:spcAft>
                <a:spcPts val="0"/>
              </a:spcAft>
              <a:buClr>
                <a:schemeClr val="dk1"/>
              </a:buClr>
              <a:buSzPts val="1100"/>
              <a:buFont typeface="Arial"/>
              <a:buNone/>
            </a:pPr>
            <a:r>
              <a:t/>
            </a:r>
            <a:endParaRPr sz="3500"/>
          </a:p>
          <a:p>
            <a:pPr indent="0" lvl="0" marL="0" rtl="0" algn="l">
              <a:spcBef>
                <a:spcPts val="0"/>
              </a:spcBef>
              <a:spcAft>
                <a:spcPts val="0"/>
              </a:spcAft>
              <a:buClr>
                <a:schemeClr val="dk1"/>
              </a:buClr>
              <a:buSzPts val="1100"/>
              <a:buFont typeface="Arial"/>
              <a:buNone/>
            </a:pPr>
            <a:r>
              <a:rPr lang="en" sz="3500"/>
              <a:t>Melissa Jackson: </a:t>
            </a:r>
            <a:r>
              <a:rPr lang="en" sz="3500" u="sng">
                <a:hlinkClick r:id="rId3"/>
              </a:rPr>
              <a:t>mljackson@georgiasouthern.edu</a:t>
            </a:r>
            <a:endParaRPr sz="3500"/>
          </a:p>
          <a:p>
            <a:pPr indent="0" lvl="0" marL="0" rtl="0" algn="l">
              <a:spcBef>
                <a:spcPts val="0"/>
              </a:spcBef>
              <a:spcAft>
                <a:spcPts val="0"/>
              </a:spcAft>
              <a:buClr>
                <a:schemeClr val="dk1"/>
              </a:buClr>
              <a:buSzPts val="1100"/>
              <a:buFont typeface="Arial"/>
              <a:buNone/>
            </a:pPr>
            <a:r>
              <a:t/>
            </a:r>
            <a:endParaRPr sz="3500"/>
          </a:p>
          <a:p>
            <a:pPr indent="0" lvl="0" marL="0" rtl="0" algn="l">
              <a:spcBef>
                <a:spcPts val="0"/>
              </a:spcBef>
              <a:spcAft>
                <a:spcPts val="0"/>
              </a:spcAft>
              <a:buClr>
                <a:schemeClr val="dk1"/>
              </a:buClr>
              <a:buSzPts val="1100"/>
              <a:buFont typeface="Arial"/>
              <a:buNone/>
            </a:pPr>
            <a:r>
              <a:rPr lang="en" sz="3500"/>
              <a:t>Tabitha Huddleston: </a:t>
            </a:r>
            <a:r>
              <a:rPr lang="en" sz="3500" u="sng">
                <a:hlinkClick r:id="rId4"/>
              </a:rPr>
              <a:t>thuddleston@georgiasouthern.edu</a:t>
            </a:r>
            <a:endParaRPr sz="3500"/>
          </a:p>
          <a:p>
            <a:pPr indent="0" lvl="0" marL="0" rtl="0" algn="l">
              <a:spcBef>
                <a:spcPts val="0"/>
              </a:spcBef>
              <a:spcAft>
                <a:spcPts val="0"/>
              </a:spcAft>
              <a:buClr>
                <a:schemeClr val="dk1"/>
              </a:buClr>
              <a:buSzPts val="1100"/>
              <a:buFont typeface="Arial"/>
              <a:buNone/>
            </a:pPr>
            <a:r>
              <a:t/>
            </a:r>
            <a:endParaRPr sz="3500"/>
          </a:p>
        </p:txBody>
      </p:sp>
      <p:sp>
        <p:nvSpPr>
          <p:cNvPr id="787" name="Google Shape;787;p57"/>
          <p:cNvSpPr txBox="1"/>
          <p:nvPr>
            <p:ph idx="2" type="subTitle"/>
          </p:nvPr>
        </p:nvSpPr>
        <p:spPr>
          <a:xfrm>
            <a:off x="1284638" y="214800"/>
            <a:ext cx="1501200" cy="183600"/>
          </a:xfrm>
          <a:prstGeom prst="rect">
            <a:avLst/>
          </a:prstGeom>
        </p:spPr>
        <p:txBody>
          <a:bodyPr anchorCtr="0" anchor="ctr" bIns="0" lIns="0" spcFirstLastPara="1" rIns="0" wrap="square" tIns="0">
            <a:normAutofit/>
          </a:bodyPr>
          <a:lstStyle/>
          <a:p>
            <a:pPr indent="0" lvl="0" marL="0" rtl="0" algn="ctr">
              <a:lnSpc>
                <a:spcPct val="115000"/>
              </a:lnSpc>
              <a:spcBef>
                <a:spcPts val="0"/>
              </a:spcBef>
              <a:spcAft>
                <a:spcPts val="0"/>
              </a:spcAft>
              <a:buSzPts val="1200"/>
              <a:buNone/>
            </a:pPr>
            <a:r>
              <a:rPr lang="en"/>
              <a:t>Contact Information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p58"/>
          <p:cNvSpPr/>
          <p:nvPr/>
        </p:nvSpPr>
        <p:spPr>
          <a:xfrm>
            <a:off x="912237" y="131788"/>
            <a:ext cx="2245995" cy="360013"/>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793" name="Google Shape;793;p58"/>
          <p:cNvSpPr txBox="1"/>
          <p:nvPr>
            <p:ph type="title"/>
          </p:nvPr>
        </p:nvSpPr>
        <p:spPr>
          <a:xfrm>
            <a:off x="593175" y="486000"/>
            <a:ext cx="7916400" cy="2743200"/>
          </a:xfrm>
          <a:prstGeom prst="rect">
            <a:avLst/>
          </a:prstGeom>
        </p:spPr>
        <p:txBody>
          <a:bodyPr anchorCtr="0" anchor="b" bIns="0" lIns="0" spcFirstLastPara="1" rIns="0" wrap="square" tIns="0">
            <a:noAutofit/>
          </a:bodyPr>
          <a:lstStyle/>
          <a:p>
            <a:pPr indent="0" lvl="0" marL="0" rtl="0" algn="l">
              <a:lnSpc>
                <a:spcPct val="80000"/>
              </a:lnSpc>
              <a:spcBef>
                <a:spcPts val="0"/>
              </a:spcBef>
              <a:spcAft>
                <a:spcPts val="0"/>
              </a:spcAft>
              <a:buSzPts val="8000"/>
              <a:buNone/>
            </a:pPr>
            <a:r>
              <a:rPr lang="en"/>
              <a:t>Thank you!</a:t>
            </a:r>
            <a:endParaRPr/>
          </a:p>
          <a:p>
            <a:pPr indent="0" lvl="0" marL="0" rtl="0" algn="l">
              <a:lnSpc>
                <a:spcPct val="80000"/>
              </a:lnSpc>
              <a:spcBef>
                <a:spcPts val="0"/>
              </a:spcBef>
              <a:spcAft>
                <a:spcPts val="0"/>
              </a:spcAft>
              <a:buSzPts val="8000"/>
              <a:buNone/>
            </a:pPr>
            <a:r>
              <a:t/>
            </a:r>
            <a:endParaRPr/>
          </a:p>
        </p:txBody>
      </p:sp>
      <p:sp>
        <p:nvSpPr>
          <p:cNvPr id="794" name="Google Shape;794;p58"/>
          <p:cNvSpPr txBox="1"/>
          <p:nvPr>
            <p:ph idx="3" type="subTitle"/>
          </p:nvPr>
        </p:nvSpPr>
        <p:spPr>
          <a:xfrm>
            <a:off x="1021375" y="88450"/>
            <a:ext cx="2027700" cy="446700"/>
          </a:xfrm>
          <a:prstGeom prst="rect">
            <a:avLst/>
          </a:prstGeom>
        </p:spPr>
        <p:txBody>
          <a:bodyPr anchorCtr="0" anchor="ctr" bIns="0" lIns="0" spcFirstLastPara="1" rIns="0" wrap="square" tIns="0">
            <a:normAutofit/>
          </a:bodyPr>
          <a:lstStyle/>
          <a:p>
            <a:pPr indent="457200" lvl="0" marL="0" rtl="0" algn="l">
              <a:lnSpc>
                <a:spcPct val="115000"/>
              </a:lnSpc>
              <a:spcBef>
                <a:spcPts val="0"/>
              </a:spcBef>
              <a:spcAft>
                <a:spcPts val="0"/>
              </a:spcAft>
              <a:buClr>
                <a:schemeClr val="dk1"/>
              </a:buClr>
              <a:buSzPts val="1100"/>
              <a:buFont typeface="Arial"/>
              <a:buNone/>
            </a:pPr>
            <a:r>
              <a:rPr lang="en"/>
              <a:t>The End</a:t>
            </a:r>
            <a:endParaRPr/>
          </a:p>
        </p:txBody>
      </p:sp>
      <p:cxnSp>
        <p:nvCxnSpPr>
          <p:cNvPr id="795" name="Google Shape;795;p58"/>
          <p:cNvCxnSpPr/>
          <p:nvPr/>
        </p:nvCxnSpPr>
        <p:spPr>
          <a:xfrm rot="10800000">
            <a:off x="593700" y="3671900"/>
            <a:ext cx="7948200" cy="0"/>
          </a:xfrm>
          <a:prstGeom prst="straightConnector1">
            <a:avLst/>
          </a:prstGeom>
          <a:noFill/>
          <a:ln cap="flat" cmpd="sng" w="9525">
            <a:solidFill>
              <a:schemeClr val="dk1"/>
            </a:solidFill>
            <a:prstDash val="solid"/>
            <a:round/>
            <a:headEnd len="sm" w="sm" type="none"/>
            <a:tailEnd len="sm" w="sm"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48"/>
          <p:cNvSpPr txBox="1"/>
          <p:nvPr>
            <p:ph type="title"/>
          </p:nvPr>
        </p:nvSpPr>
        <p:spPr>
          <a:xfrm>
            <a:off x="594025" y="184702"/>
            <a:ext cx="3696300" cy="153900"/>
          </a:xfrm>
          <a:prstGeom prst="rect">
            <a:avLst/>
          </a:prstGeom>
        </p:spPr>
        <p:txBody>
          <a:bodyPr anchorCtr="0" anchor="ctr" bIns="0" lIns="0" spcFirstLastPara="1" rIns="0" wrap="square" tIns="0">
            <a:normAutofit/>
          </a:bodyPr>
          <a:lstStyle/>
          <a:p>
            <a:pPr indent="0" lvl="0" marL="0" rtl="0" algn="l">
              <a:lnSpc>
                <a:spcPct val="100000"/>
              </a:lnSpc>
              <a:spcBef>
                <a:spcPts val="0"/>
              </a:spcBef>
              <a:spcAft>
                <a:spcPts val="0"/>
              </a:spcAft>
              <a:buSzPts val="1000"/>
              <a:buNone/>
            </a:pPr>
            <a:r>
              <a:rPr lang="en"/>
              <a:t>AGENDA</a:t>
            </a:r>
            <a:endParaRPr/>
          </a:p>
        </p:txBody>
      </p:sp>
      <p:sp>
        <p:nvSpPr>
          <p:cNvPr id="629" name="Google Shape;629;p48"/>
          <p:cNvSpPr txBox="1"/>
          <p:nvPr>
            <p:ph idx="1" type="subTitle"/>
          </p:nvPr>
        </p:nvSpPr>
        <p:spPr>
          <a:xfrm>
            <a:off x="4322100" y="47000"/>
            <a:ext cx="3958800" cy="452700"/>
          </a:xfrm>
          <a:prstGeom prst="rect">
            <a:avLst/>
          </a:prstGeom>
        </p:spPr>
        <p:txBody>
          <a:bodyPr anchorCtr="0" anchor="ctr" bIns="0" lIns="0" spcFirstLastPara="1" rIns="0" wrap="square" tIns="0">
            <a:noAutofit/>
          </a:bodyPr>
          <a:lstStyle/>
          <a:p>
            <a:pPr indent="0" lvl="0" marL="0" rtl="0" algn="l">
              <a:lnSpc>
                <a:spcPct val="115000"/>
              </a:lnSpc>
              <a:spcBef>
                <a:spcPts val="0"/>
              </a:spcBef>
              <a:spcAft>
                <a:spcPts val="0"/>
              </a:spcAft>
              <a:buSzPts val="2800"/>
              <a:buNone/>
            </a:pPr>
            <a:r>
              <a:rPr lang="en"/>
              <a:t>Presenters </a:t>
            </a:r>
            <a:endParaRPr/>
          </a:p>
        </p:txBody>
      </p:sp>
      <p:sp>
        <p:nvSpPr>
          <p:cNvPr id="630" name="Google Shape;630;p48"/>
          <p:cNvSpPr txBox="1"/>
          <p:nvPr>
            <p:ph idx="2" type="subTitle"/>
          </p:nvPr>
        </p:nvSpPr>
        <p:spPr>
          <a:xfrm>
            <a:off x="4322100" y="538525"/>
            <a:ext cx="3958800" cy="452700"/>
          </a:xfrm>
          <a:prstGeom prst="rect">
            <a:avLst/>
          </a:prstGeom>
        </p:spPr>
        <p:txBody>
          <a:bodyPr anchorCtr="0" anchor="ctr"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a:t>ILL Overview</a:t>
            </a:r>
            <a:endParaRPr/>
          </a:p>
        </p:txBody>
      </p:sp>
      <p:sp>
        <p:nvSpPr>
          <p:cNvPr id="631" name="Google Shape;631;p48"/>
          <p:cNvSpPr txBox="1"/>
          <p:nvPr>
            <p:ph idx="3" type="subTitle"/>
          </p:nvPr>
        </p:nvSpPr>
        <p:spPr>
          <a:xfrm>
            <a:off x="4322100" y="1061300"/>
            <a:ext cx="3958800" cy="452700"/>
          </a:xfrm>
          <a:prstGeom prst="rect">
            <a:avLst/>
          </a:prstGeom>
        </p:spPr>
        <p:txBody>
          <a:bodyPr anchorCtr="0" anchor="ctr"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a:t>ILL Breakdown</a:t>
            </a:r>
            <a:endParaRPr/>
          </a:p>
        </p:txBody>
      </p:sp>
      <p:sp>
        <p:nvSpPr>
          <p:cNvPr id="632" name="Google Shape;632;p48"/>
          <p:cNvSpPr txBox="1"/>
          <p:nvPr>
            <p:ph idx="4" type="subTitle"/>
          </p:nvPr>
        </p:nvSpPr>
        <p:spPr>
          <a:xfrm>
            <a:off x="4322100" y="1560213"/>
            <a:ext cx="3958800" cy="452700"/>
          </a:xfrm>
          <a:prstGeom prst="rect">
            <a:avLst/>
          </a:prstGeom>
        </p:spPr>
        <p:txBody>
          <a:bodyPr anchorCtr="0" anchor="ctr"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a:t>Borrowing</a:t>
            </a:r>
            <a:endParaRPr/>
          </a:p>
        </p:txBody>
      </p:sp>
      <p:sp>
        <p:nvSpPr>
          <p:cNvPr id="633" name="Google Shape;633;p48"/>
          <p:cNvSpPr txBox="1"/>
          <p:nvPr>
            <p:ph idx="5" type="subTitle"/>
          </p:nvPr>
        </p:nvSpPr>
        <p:spPr>
          <a:xfrm>
            <a:off x="4322100" y="2094363"/>
            <a:ext cx="3958800" cy="452700"/>
          </a:xfrm>
          <a:prstGeom prst="rect">
            <a:avLst/>
          </a:prstGeom>
        </p:spPr>
        <p:txBody>
          <a:bodyPr anchorCtr="0" anchor="ctr"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a:t>Lending</a:t>
            </a:r>
            <a:endParaRPr/>
          </a:p>
        </p:txBody>
      </p:sp>
      <p:sp>
        <p:nvSpPr>
          <p:cNvPr id="634" name="Google Shape;634;p48"/>
          <p:cNvSpPr txBox="1"/>
          <p:nvPr>
            <p:ph idx="6" type="subTitle"/>
          </p:nvPr>
        </p:nvSpPr>
        <p:spPr>
          <a:xfrm>
            <a:off x="4322100" y="2605313"/>
            <a:ext cx="3958800" cy="452700"/>
          </a:xfrm>
          <a:prstGeom prst="rect">
            <a:avLst/>
          </a:prstGeom>
        </p:spPr>
        <p:txBody>
          <a:bodyPr anchorCtr="0" anchor="ctr"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a:t>Document Delivery</a:t>
            </a:r>
            <a:endParaRPr/>
          </a:p>
        </p:txBody>
      </p:sp>
      <p:sp>
        <p:nvSpPr>
          <p:cNvPr id="635" name="Google Shape;635;p48"/>
          <p:cNvSpPr txBox="1"/>
          <p:nvPr>
            <p:ph idx="7" type="subTitle"/>
          </p:nvPr>
        </p:nvSpPr>
        <p:spPr>
          <a:xfrm>
            <a:off x="4322100" y="3120113"/>
            <a:ext cx="3958800" cy="452700"/>
          </a:xfrm>
          <a:prstGeom prst="rect">
            <a:avLst/>
          </a:prstGeom>
        </p:spPr>
        <p:txBody>
          <a:bodyPr anchorCtr="0" anchor="ctr"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a:t>Shipping</a:t>
            </a:r>
            <a:endParaRPr/>
          </a:p>
        </p:txBody>
      </p:sp>
      <p:sp>
        <p:nvSpPr>
          <p:cNvPr id="636" name="Google Shape;636;p48"/>
          <p:cNvSpPr txBox="1"/>
          <p:nvPr>
            <p:ph idx="8" type="subTitle"/>
          </p:nvPr>
        </p:nvSpPr>
        <p:spPr>
          <a:xfrm>
            <a:off x="4322100" y="3634825"/>
            <a:ext cx="3958800" cy="452700"/>
          </a:xfrm>
          <a:prstGeom prst="rect">
            <a:avLst/>
          </a:prstGeom>
        </p:spPr>
        <p:txBody>
          <a:bodyPr anchorCtr="0" anchor="ctr"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a:t>Copyright and Helpful Tips</a:t>
            </a:r>
            <a:endParaRPr/>
          </a:p>
        </p:txBody>
      </p:sp>
      <p:sp>
        <p:nvSpPr>
          <p:cNvPr id="637" name="Google Shape;637;p48"/>
          <p:cNvSpPr txBox="1"/>
          <p:nvPr>
            <p:ph idx="14" type="subTitle"/>
          </p:nvPr>
        </p:nvSpPr>
        <p:spPr>
          <a:xfrm>
            <a:off x="8440475" y="35300"/>
            <a:ext cx="703500" cy="452700"/>
          </a:xfrm>
          <a:prstGeom prst="rect">
            <a:avLst/>
          </a:prstGeom>
        </p:spPr>
        <p:txBody>
          <a:bodyPr anchorCtr="0" anchor="ctr" bIns="0" lIns="0" spcFirstLastPara="1" rIns="72000" wrap="square" tIns="0">
            <a:noAutofit/>
          </a:bodyPr>
          <a:lstStyle/>
          <a:p>
            <a:pPr indent="0" lvl="0" marL="0" rtl="0" algn="r">
              <a:lnSpc>
                <a:spcPct val="115000"/>
              </a:lnSpc>
              <a:spcBef>
                <a:spcPts val="0"/>
              </a:spcBef>
              <a:spcAft>
                <a:spcPts val="0"/>
              </a:spcAft>
              <a:buSzPts val="2800"/>
              <a:buNone/>
            </a:pPr>
            <a:r>
              <a:rPr lang="en"/>
              <a:t>1</a:t>
            </a:r>
            <a:endParaRPr/>
          </a:p>
        </p:txBody>
      </p:sp>
      <p:sp>
        <p:nvSpPr>
          <p:cNvPr id="638" name="Google Shape;638;p48"/>
          <p:cNvSpPr txBox="1"/>
          <p:nvPr>
            <p:ph idx="15" type="subTitle"/>
          </p:nvPr>
        </p:nvSpPr>
        <p:spPr>
          <a:xfrm>
            <a:off x="8440475" y="526825"/>
            <a:ext cx="703500" cy="452700"/>
          </a:xfrm>
          <a:prstGeom prst="rect">
            <a:avLst/>
          </a:prstGeom>
        </p:spPr>
        <p:txBody>
          <a:bodyPr anchorCtr="0" anchor="ctr" bIns="0" lIns="0" spcFirstLastPara="1" rIns="72000" wrap="square" tIns="0">
            <a:noAutofit/>
          </a:bodyPr>
          <a:lstStyle/>
          <a:p>
            <a:pPr indent="0" lvl="0" marL="0" rtl="0" algn="r">
              <a:lnSpc>
                <a:spcPct val="115000"/>
              </a:lnSpc>
              <a:spcBef>
                <a:spcPts val="0"/>
              </a:spcBef>
              <a:spcAft>
                <a:spcPts val="0"/>
              </a:spcAft>
              <a:buSzPts val="2800"/>
              <a:buNone/>
            </a:pPr>
            <a:r>
              <a:rPr lang="en"/>
              <a:t>2</a:t>
            </a:r>
            <a:endParaRPr/>
          </a:p>
        </p:txBody>
      </p:sp>
      <p:sp>
        <p:nvSpPr>
          <p:cNvPr id="639" name="Google Shape;639;p48"/>
          <p:cNvSpPr txBox="1"/>
          <p:nvPr>
            <p:ph idx="16" type="subTitle"/>
          </p:nvPr>
        </p:nvSpPr>
        <p:spPr>
          <a:xfrm>
            <a:off x="8440475" y="1049600"/>
            <a:ext cx="703500" cy="452700"/>
          </a:xfrm>
          <a:prstGeom prst="rect">
            <a:avLst/>
          </a:prstGeom>
        </p:spPr>
        <p:txBody>
          <a:bodyPr anchorCtr="0" anchor="ctr" bIns="0" lIns="0" spcFirstLastPara="1" rIns="72000" wrap="square" tIns="0">
            <a:noAutofit/>
          </a:bodyPr>
          <a:lstStyle/>
          <a:p>
            <a:pPr indent="0" lvl="0" marL="0" rtl="0" algn="r">
              <a:lnSpc>
                <a:spcPct val="115000"/>
              </a:lnSpc>
              <a:spcBef>
                <a:spcPts val="0"/>
              </a:spcBef>
              <a:spcAft>
                <a:spcPts val="0"/>
              </a:spcAft>
              <a:buSzPts val="2800"/>
              <a:buNone/>
            </a:pPr>
            <a:r>
              <a:rPr lang="en"/>
              <a:t>3</a:t>
            </a:r>
            <a:endParaRPr/>
          </a:p>
        </p:txBody>
      </p:sp>
      <p:sp>
        <p:nvSpPr>
          <p:cNvPr id="640" name="Google Shape;640;p48"/>
          <p:cNvSpPr txBox="1"/>
          <p:nvPr>
            <p:ph idx="17" type="subTitle"/>
          </p:nvPr>
        </p:nvSpPr>
        <p:spPr>
          <a:xfrm>
            <a:off x="8440475" y="1548513"/>
            <a:ext cx="703500" cy="452700"/>
          </a:xfrm>
          <a:prstGeom prst="rect">
            <a:avLst/>
          </a:prstGeom>
        </p:spPr>
        <p:txBody>
          <a:bodyPr anchorCtr="0" anchor="ctr" bIns="0" lIns="0" spcFirstLastPara="1" rIns="72000" wrap="square" tIns="0">
            <a:noAutofit/>
          </a:bodyPr>
          <a:lstStyle/>
          <a:p>
            <a:pPr indent="0" lvl="0" marL="0" rtl="0" algn="r">
              <a:lnSpc>
                <a:spcPct val="115000"/>
              </a:lnSpc>
              <a:spcBef>
                <a:spcPts val="0"/>
              </a:spcBef>
              <a:spcAft>
                <a:spcPts val="0"/>
              </a:spcAft>
              <a:buSzPts val="2800"/>
              <a:buNone/>
            </a:pPr>
            <a:r>
              <a:rPr lang="en"/>
              <a:t>4</a:t>
            </a:r>
            <a:endParaRPr/>
          </a:p>
        </p:txBody>
      </p:sp>
      <p:sp>
        <p:nvSpPr>
          <p:cNvPr id="641" name="Google Shape;641;p48"/>
          <p:cNvSpPr txBox="1"/>
          <p:nvPr>
            <p:ph idx="18" type="subTitle"/>
          </p:nvPr>
        </p:nvSpPr>
        <p:spPr>
          <a:xfrm>
            <a:off x="8440475" y="2082663"/>
            <a:ext cx="703500" cy="452700"/>
          </a:xfrm>
          <a:prstGeom prst="rect">
            <a:avLst/>
          </a:prstGeom>
        </p:spPr>
        <p:txBody>
          <a:bodyPr anchorCtr="0" anchor="ctr" bIns="0" lIns="0" spcFirstLastPara="1" rIns="72000" wrap="square" tIns="0">
            <a:noAutofit/>
          </a:bodyPr>
          <a:lstStyle/>
          <a:p>
            <a:pPr indent="0" lvl="0" marL="0" rtl="0" algn="r">
              <a:lnSpc>
                <a:spcPct val="115000"/>
              </a:lnSpc>
              <a:spcBef>
                <a:spcPts val="0"/>
              </a:spcBef>
              <a:spcAft>
                <a:spcPts val="0"/>
              </a:spcAft>
              <a:buSzPts val="2800"/>
              <a:buNone/>
            </a:pPr>
            <a:r>
              <a:rPr lang="en"/>
              <a:t>5</a:t>
            </a:r>
            <a:endParaRPr/>
          </a:p>
        </p:txBody>
      </p:sp>
      <p:sp>
        <p:nvSpPr>
          <p:cNvPr id="642" name="Google Shape;642;p48"/>
          <p:cNvSpPr txBox="1"/>
          <p:nvPr>
            <p:ph idx="19" type="subTitle"/>
          </p:nvPr>
        </p:nvSpPr>
        <p:spPr>
          <a:xfrm>
            <a:off x="8440475" y="2593613"/>
            <a:ext cx="703500" cy="452700"/>
          </a:xfrm>
          <a:prstGeom prst="rect">
            <a:avLst/>
          </a:prstGeom>
        </p:spPr>
        <p:txBody>
          <a:bodyPr anchorCtr="0" anchor="ctr" bIns="0" lIns="0" spcFirstLastPara="1" rIns="72000" wrap="square" tIns="0">
            <a:noAutofit/>
          </a:bodyPr>
          <a:lstStyle/>
          <a:p>
            <a:pPr indent="0" lvl="0" marL="0" rtl="0" algn="r">
              <a:lnSpc>
                <a:spcPct val="115000"/>
              </a:lnSpc>
              <a:spcBef>
                <a:spcPts val="0"/>
              </a:spcBef>
              <a:spcAft>
                <a:spcPts val="0"/>
              </a:spcAft>
              <a:buSzPts val="2800"/>
              <a:buNone/>
            </a:pPr>
            <a:r>
              <a:rPr lang="en"/>
              <a:t>6</a:t>
            </a:r>
            <a:endParaRPr/>
          </a:p>
        </p:txBody>
      </p:sp>
      <p:sp>
        <p:nvSpPr>
          <p:cNvPr id="643" name="Google Shape;643;p48"/>
          <p:cNvSpPr txBox="1"/>
          <p:nvPr>
            <p:ph idx="20" type="subTitle"/>
          </p:nvPr>
        </p:nvSpPr>
        <p:spPr>
          <a:xfrm>
            <a:off x="8440475" y="3108413"/>
            <a:ext cx="703500" cy="452700"/>
          </a:xfrm>
          <a:prstGeom prst="rect">
            <a:avLst/>
          </a:prstGeom>
        </p:spPr>
        <p:txBody>
          <a:bodyPr anchorCtr="0" anchor="ctr" bIns="0" lIns="0" spcFirstLastPara="1" rIns="72000" wrap="square" tIns="0">
            <a:noAutofit/>
          </a:bodyPr>
          <a:lstStyle/>
          <a:p>
            <a:pPr indent="0" lvl="0" marL="0" rtl="0" algn="r">
              <a:lnSpc>
                <a:spcPct val="115000"/>
              </a:lnSpc>
              <a:spcBef>
                <a:spcPts val="0"/>
              </a:spcBef>
              <a:spcAft>
                <a:spcPts val="0"/>
              </a:spcAft>
              <a:buSzPts val="2800"/>
              <a:buNone/>
            </a:pPr>
            <a:r>
              <a:rPr lang="en"/>
              <a:t>7</a:t>
            </a:r>
            <a:endParaRPr/>
          </a:p>
        </p:txBody>
      </p:sp>
      <p:sp>
        <p:nvSpPr>
          <p:cNvPr id="644" name="Google Shape;644;p48"/>
          <p:cNvSpPr txBox="1"/>
          <p:nvPr>
            <p:ph idx="21" type="subTitle"/>
          </p:nvPr>
        </p:nvSpPr>
        <p:spPr>
          <a:xfrm>
            <a:off x="8440475" y="3623125"/>
            <a:ext cx="703500" cy="452700"/>
          </a:xfrm>
          <a:prstGeom prst="rect">
            <a:avLst/>
          </a:prstGeom>
        </p:spPr>
        <p:txBody>
          <a:bodyPr anchorCtr="0" anchor="ctr" bIns="0" lIns="0" spcFirstLastPara="1" rIns="72000" wrap="square" tIns="0">
            <a:noAutofit/>
          </a:bodyPr>
          <a:lstStyle/>
          <a:p>
            <a:pPr indent="0" lvl="0" marL="0" rtl="0" algn="r">
              <a:lnSpc>
                <a:spcPct val="115000"/>
              </a:lnSpc>
              <a:spcBef>
                <a:spcPts val="0"/>
              </a:spcBef>
              <a:spcAft>
                <a:spcPts val="0"/>
              </a:spcAft>
              <a:buSzPts val="2800"/>
              <a:buNone/>
            </a:pPr>
            <a:r>
              <a:rPr lang="en"/>
              <a:t>8</a:t>
            </a:r>
            <a:endParaRPr/>
          </a:p>
        </p:txBody>
      </p:sp>
      <p:cxnSp>
        <p:nvCxnSpPr>
          <p:cNvPr id="645" name="Google Shape;645;p48"/>
          <p:cNvCxnSpPr/>
          <p:nvPr/>
        </p:nvCxnSpPr>
        <p:spPr>
          <a:xfrm rot="10800000">
            <a:off x="-2075" y="3603941"/>
            <a:ext cx="9144000" cy="0"/>
          </a:xfrm>
          <a:prstGeom prst="straightConnector1">
            <a:avLst/>
          </a:prstGeom>
          <a:noFill/>
          <a:ln cap="flat" cmpd="sng" w="9525">
            <a:solidFill>
              <a:schemeClr val="dk1"/>
            </a:solidFill>
            <a:prstDash val="solid"/>
            <a:round/>
            <a:headEnd len="sm" w="sm" type="none"/>
            <a:tailEnd len="sm" w="sm" type="none"/>
          </a:ln>
        </p:spPr>
      </p:cxnSp>
      <p:cxnSp>
        <p:nvCxnSpPr>
          <p:cNvPr id="646" name="Google Shape;646;p48"/>
          <p:cNvCxnSpPr/>
          <p:nvPr/>
        </p:nvCxnSpPr>
        <p:spPr>
          <a:xfrm rot="10800000">
            <a:off x="-2075" y="3088992"/>
            <a:ext cx="9144000" cy="0"/>
          </a:xfrm>
          <a:prstGeom prst="straightConnector1">
            <a:avLst/>
          </a:prstGeom>
          <a:noFill/>
          <a:ln cap="flat" cmpd="sng" w="9525">
            <a:solidFill>
              <a:schemeClr val="dk1"/>
            </a:solidFill>
            <a:prstDash val="solid"/>
            <a:round/>
            <a:headEnd len="sm" w="sm" type="none"/>
            <a:tailEnd len="sm" w="sm" type="none"/>
          </a:ln>
        </p:spPr>
      </p:cxnSp>
      <p:cxnSp>
        <p:nvCxnSpPr>
          <p:cNvPr id="647" name="Google Shape;647;p48"/>
          <p:cNvCxnSpPr/>
          <p:nvPr/>
        </p:nvCxnSpPr>
        <p:spPr>
          <a:xfrm rot="10800000">
            <a:off x="-2075" y="2574356"/>
            <a:ext cx="9144000" cy="0"/>
          </a:xfrm>
          <a:prstGeom prst="straightConnector1">
            <a:avLst/>
          </a:prstGeom>
          <a:noFill/>
          <a:ln cap="flat" cmpd="sng" w="9525">
            <a:solidFill>
              <a:schemeClr val="dk1"/>
            </a:solidFill>
            <a:prstDash val="solid"/>
            <a:round/>
            <a:headEnd len="sm" w="sm" type="none"/>
            <a:tailEnd len="sm" w="sm" type="none"/>
          </a:ln>
        </p:spPr>
      </p:cxnSp>
      <p:cxnSp>
        <p:nvCxnSpPr>
          <p:cNvPr id="648" name="Google Shape;648;p48"/>
          <p:cNvCxnSpPr/>
          <p:nvPr/>
        </p:nvCxnSpPr>
        <p:spPr>
          <a:xfrm rot="10800000">
            <a:off x="-2075" y="2059408"/>
            <a:ext cx="9144000" cy="0"/>
          </a:xfrm>
          <a:prstGeom prst="straightConnector1">
            <a:avLst/>
          </a:prstGeom>
          <a:noFill/>
          <a:ln cap="flat" cmpd="sng" w="9525">
            <a:solidFill>
              <a:schemeClr val="dk1"/>
            </a:solidFill>
            <a:prstDash val="solid"/>
            <a:round/>
            <a:headEnd len="sm" w="sm" type="none"/>
            <a:tailEnd len="sm" w="sm" type="none"/>
          </a:ln>
        </p:spPr>
      </p:cxnSp>
      <p:cxnSp>
        <p:nvCxnSpPr>
          <p:cNvPr id="649" name="Google Shape;649;p48"/>
          <p:cNvCxnSpPr/>
          <p:nvPr/>
        </p:nvCxnSpPr>
        <p:spPr>
          <a:xfrm rot="10800000">
            <a:off x="-2075" y="1544397"/>
            <a:ext cx="9144000" cy="0"/>
          </a:xfrm>
          <a:prstGeom prst="straightConnector1">
            <a:avLst/>
          </a:prstGeom>
          <a:noFill/>
          <a:ln cap="flat" cmpd="sng" w="9525">
            <a:solidFill>
              <a:schemeClr val="dk1"/>
            </a:solidFill>
            <a:prstDash val="solid"/>
            <a:round/>
            <a:headEnd len="sm" w="sm" type="none"/>
            <a:tailEnd len="sm" w="sm" type="none"/>
          </a:ln>
        </p:spPr>
      </p:cxnSp>
      <p:cxnSp>
        <p:nvCxnSpPr>
          <p:cNvPr id="650" name="Google Shape;650;p48"/>
          <p:cNvCxnSpPr/>
          <p:nvPr/>
        </p:nvCxnSpPr>
        <p:spPr>
          <a:xfrm rot="10800000">
            <a:off x="-2075" y="1029448"/>
            <a:ext cx="9144000" cy="0"/>
          </a:xfrm>
          <a:prstGeom prst="straightConnector1">
            <a:avLst/>
          </a:prstGeom>
          <a:noFill/>
          <a:ln cap="flat" cmpd="sng" w="9525">
            <a:solidFill>
              <a:schemeClr val="dk1"/>
            </a:solidFill>
            <a:prstDash val="solid"/>
            <a:round/>
            <a:headEnd len="sm" w="sm" type="none"/>
            <a:tailEnd len="sm" w="sm" type="none"/>
          </a:ln>
        </p:spPr>
      </p:cxnSp>
      <p:cxnSp>
        <p:nvCxnSpPr>
          <p:cNvPr id="651" name="Google Shape;651;p48"/>
          <p:cNvCxnSpPr/>
          <p:nvPr/>
        </p:nvCxnSpPr>
        <p:spPr>
          <a:xfrm rot="10800000">
            <a:off x="-2075" y="515075"/>
            <a:ext cx="9144000" cy="0"/>
          </a:xfrm>
          <a:prstGeom prst="straightConnector1">
            <a:avLst/>
          </a:prstGeom>
          <a:noFill/>
          <a:ln cap="flat" cmpd="sng" w="9525">
            <a:solidFill>
              <a:schemeClr val="dk1"/>
            </a:solidFill>
            <a:prstDash val="solid"/>
            <a:round/>
            <a:headEnd len="sm" w="sm" type="none"/>
            <a:tailEnd len="sm" w="sm" type="none"/>
          </a:ln>
        </p:spPr>
      </p:cxnSp>
      <p:cxnSp>
        <p:nvCxnSpPr>
          <p:cNvPr id="652" name="Google Shape;652;p48"/>
          <p:cNvCxnSpPr/>
          <p:nvPr/>
        </p:nvCxnSpPr>
        <p:spPr>
          <a:xfrm rot="10800000">
            <a:off x="0" y="4633505"/>
            <a:ext cx="9144000" cy="0"/>
          </a:xfrm>
          <a:prstGeom prst="straightConnector1">
            <a:avLst/>
          </a:prstGeom>
          <a:noFill/>
          <a:ln cap="flat" cmpd="sng" w="9525">
            <a:solidFill>
              <a:schemeClr val="dk1"/>
            </a:solidFill>
            <a:prstDash val="solid"/>
            <a:round/>
            <a:headEnd len="sm" w="sm" type="none"/>
            <a:tailEnd len="sm" w="sm" type="none"/>
          </a:ln>
        </p:spPr>
      </p:cxnSp>
      <p:cxnSp>
        <p:nvCxnSpPr>
          <p:cNvPr id="653" name="Google Shape;653;p48"/>
          <p:cNvCxnSpPr/>
          <p:nvPr/>
        </p:nvCxnSpPr>
        <p:spPr>
          <a:xfrm rot="10800000">
            <a:off x="0" y="4118869"/>
            <a:ext cx="9144000" cy="0"/>
          </a:xfrm>
          <a:prstGeom prst="straightConnector1">
            <a:avLst/>
          </a:prstGeom>
          <a:noFill/>
          <a:ln cap="flat" cmpd="sng" w="9525">
            <a:solidFill>
              <a:schemeClr val="dk1"/>
            </a:solidFill>
            <a:prstDash val="solid"/>
            <a:round/>
            <a:headEnd len="sm" w="sm" type="none"/>
            <a:tailEnd len="sm" w="sm" type="none"/>
          </a:ln>
        </p:spPr>
      </p:cxnSp>
      <p:sp>
        <p:nvSpPr>
          <p:cNvPr id="654" name="Google Shape;654;p48"/>
          <p:cNvSpPr txBox="1"/>
          <p:nvPr>
            <p:ph idx="21" type="subTitle"/>
          </p:nvPr>
        </p:nvSpPr>
        <p:spPr>
          <a:xfrm>
            <a:off x="8440475" y="4149838"/>
            <a:ext cx="703500" cy="452700"/>
          </a:xfrm>
          <a:prstGeom prst="rect">
            <a:avLst/>
          </a:prstGeom>
        </p:spPr>
        <p:txBody>
          <a:bodyPr anchorCtr="0" anchor="ctr" bIns="0" lIns="0" spcFirstLastPara="1" rIns="72000" wrap="square" tIns="0">
            <a:noAutofit/>
          </a:bodyPr>
          <a:lstStyle/>
          <a:p>
            <a:pPr indent="0" lvl="0" marL="0" rtl="0" algn="r">
              <a:lnSpc>
                <a:spcPct val="115000"/>
              </a:lnSpc>
              <a:spcBef>
                <a:spcPts val="0"/>
              </a:spcBef>
              <a:spcAft>
                <a:spcPts val="0"/>
              </a:spcAft>
              <a:buSzPts val="2800"/>
              <a:buNone/>
            </a:pPr>
            <a:r>
              <a:rPr lang="en"/>
              <a:t>9</a:t>
            </a:r>
            <a:endParaRPr/>
          </a:p>
        </p:txBody>
      </p:sp>
      <p:sp>
        <p:nvSpPr>
          <p:cNvPr id="655" name="Google Shape;655;p48"/>
          <p:cNvSpPr txBox="1"/>
          <p:nvPr>
            <p:ph idx="8" type="subTitle"/>
          </p:nvPr>
        </p:nvSpPr>
        <p:spPr>
          <a:xfrm>
            <a:off x="4290325" y="4165075"/>
            <a:ext cx="3958800" cy="452700"/>
          </a:xfrm>
          <a:prstGeom prst="rect">
            <a:avLst/>
          </a:prstGeom>
        </p:spPr>
        <p:txBody>
          <a:bodyPr anchorCtr="0" anchor="ctr"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a:t>Contact Information</a:t>
            </a:r>
            <a:endParaRPr/>
          </a:p>
        </p:txBody>
      </p:sp>
      <p:sp>
        <p:nvSpPr>
          <p:cNvPr id="656" name="Google Shape;656;p48"/>
          <p:cNvSpPr txBox="1"/>
          <p:nvPr>
            <p:ph idx="21" type="subTitle"/>
          </p:nvPr>
        </p:nvSpPr>
        <p:spPr>
          <a:xfrm>
            <a:off x="8440475" y="4664438"/>
            <a:ext cx="703500" cy="452700"/>
          </a:xfrm>
          <a:prstGeom prst="rect">
            <a:avLst/>
          </a:prstGeom>
        </p:spPr>
        <p:txBody>
          <a:bodyPr anchorCtr="0" anchor="ctr" bIns="0" lIns="0" spcFirstLastPara="1" rIns="72000" wrap="square" tIns="0">
            <a:noAutofit/>
          </a:bodyPr>
          <a:lstStyle/>
          <a:p>
            <a:pPr indent="0" lvl="0" marL="0" rtl="0" algn="r">
              <a:lnSpc>
                <a:spcPct val="115000"/>
              </a:lnSpc>
              <a:spcBef>
                <a:spcPts val="0"/>
              </a:spcBef>
              <a:spcAft>
                <a:spcPts val="0"/>
              </a:spcAft>
              <a:buSzPts val="2800"/>
              <a:buNone/>
            </a:pPr>
            <a:r>
              <a:rPr lang="en"/>
              <a:t>10</a:t>
            </a:r>
            <a:endParaRPr/>
          </a:p>
        </p:txBody>
      </p:sp>
      <p:sp>
        <p:nvSpPr>
          <p:cNvPr id="657" name="Google Shape;657;p48"/>
          <p:cNvSpPr txBox="1"/>
          <p:nvPr>
            <p:ph idx="8" type="subTitle"/>
          </p:nvPr>
        </p:nvSpPr>
        <p:spPr>
          <a:xfrm>
            <a:off x="4290325" y="4679675"/>
            <a:ext cx="3958800" cy="452700"/>
          </a:xfrm>
          <a:prstGeom prst="rect">
            <a:avLst/>
          </a:prstGeom>
        </p:spPr>
        <p:txBody>
          <a:bodyPr anchorCtr="0" anchor="ctr"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a:t>Thank you!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49"/>
          <p:cNvSpPr/>
          <p:nvPr/>
        </p:nvSpPr>
        <p:spPr>
          <a:xfrm>
            <a:off x="5278763" y="131788"/>
            <a:ext cx="2245995" cy="360013"/>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663" name="Google Shape;663;p49"/>
          <p:cNvSpPr/>
          <p:nvPr/>
        </p:nvSpPr>
        <p:spPr>
          <a:xfrm>
            <a:off x="3825863" y="131788"/>
            <a:ext cx="2245995" cy="360013"/>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Hanken Grotesk"/>
                <a:ea typeface="Hanken Grotesk"/>
                <a:cs typeface="Hanken Grotesk"/>
                <a:sym typeface="Hanken Grotesk"/>
              </a:rPr>
              <a:t>Le</a:t>
            </a:r>
            <a:endParaRPr>
              <a:solidFill>
                <a:schemeClr val="dk1"/>
              </a:solidFill>
              <a:latin typeface="Hanken Grotesk"/>
              <a:ea typeface="Hanken Grotesk"/>
              <a:cs typeface="Hanken Grotesk"/>
              <a:sym typeface="Hanken Grotesk"/>
            </a:endParaRPr>
          </a:p>
        </p:txBody>
      </p:sp>
      <p:sp>
        <p:nvSpPr>
          <p:cNvPr id="664" name="Google Shape;664;p49"/>
          <p:cNvSpPr/>
          <p:nvPr/>
        </p:nvSpPr>
        <p:spPr>
          <a:xfrm>
            <a:off x="2380538" y="131788"/>
            <a:ext cx="2245995" cy="360013"/>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665" name="Google Shape;665;p49"/>
          <p:cNvSpPr/>
          <p:nvPr/>
        </p:nvSpPr>
        <p:spPr>
          <a:xfrm>
            <a:off x="912237" y="131788"/>
            <a:ext cx="2245995" cy="360013"/>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666" name="Google Shape;666;p49"/>
          <p:cNvSpPr/>
          <p:nvPr/>
        </p:nvSpPr>
        <p:spPr>
          <a:xfrm>
            <a:off x="1399026" y="3106187"/>
            <a:ext cx="1440300" cy="2520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nken Grotesk"/>
              <a:ea typeface="Hanken Grotesk"/>
              <a:cs typeface="Hanken Grotesk"/>
              <a:sym typeface="Hanken Grotesk"/>
            </a:endParaRPr>
          </a:p>
        </p:txBody>
      </p:sp>
      <p:sp>
        <p:nvSpPr>
          <p:cNvPr id="667" name="Google Shape;667;p49"/>
          <p:cNvSpPr/>
          <p:nvPr/>
        </p:nvSpPr>
        <p:spPr>
          <a:xfrm>
            <a:off x="1399001" y="1640387"/>
            <a:ext cx="1440300" cy="2520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Hanken Grotesk"/>
                <a:ea typeface="Hanken Grotesk"/>
                <a:cs typeface="Hanken Grotesk"/>
                <a:sym typeface="Hanken Grotesk"/>
              </a:rPr>
              <a:t>ILL Librarian</a:t>
            </a:r>
            <a:endParaRPr>
              <a:latin typeface="Hanken Grotesk"/>
              <a:ea typeface="Hanken Grotesk"/>
              <a:cs typeface="Hanken Grotesk"/>
              <a:sym typeface="Hanken Grotesk"/>
            </a:endParaRPr>
          </a:p>
        </p:txBody>
      </p:sp>
      <p:sp>
        <p:nvSpPr>
          <p:cNvPr id="668" name="Google Shape;668;p49"/>
          <p:cNvSpPr txBox="1"/>
          <p:nvPr>
            <p:ph idx="7" type="title"/>
          </p:nvPr>
        </p:nvSpPr>
        <p:spPr>
          <a:xfrm>
            <a:off x="1410100" y="3144575"/>
            <a:ext cx="1496700" cy="175200"/>
          </a:xfrm>
          <a:prstGeom prst="rect">
            <a:avLst/>
          </a:prstGeom>
        </p:spPr>
        <p:txBody>
          <a:bodyPr anchorCtr="0" anchor="t" bIns="91425" lIns="91425" spcFirstLastPara="1" rIns="91425" wrap="square" tIns="0">
            <a:noAutofit/>
          </a:bodyPr>
          <a:lstStyle/>
          <a:p>
            <a:pPr indent="0" lvl="0" marL="0" rtl="0" algn="ctr">
              <a:lnSpc>
                <a:spcPct val="100000"/>
              </a:lnSpc>
              <a:spcBef>
                <a:spcPts val="0"/>
              </a:spcBef>
              <a:spcAft>
                <a:spcPts val="0"/>
              </a:spcAft>
              <a:buSzPts val="990"/>
              <a:buNone/>
            </a:pPr>
            <a:r>
              <a:rPr lang="en"/>
              <a:t>ILL Lender/</a:t>
            </a:r>
            <a:r>
              <a:rPr lang="en"/>
              <a:t>Borrower</a:t>
            </a:r>
            <a:endParaRPr/>
          </a:p>
        </p:txBody>
      </p:sp>
      <p:sp>
        <p:nvSpPr>
          <p:cNvPr id="669" name="Google Shape;669;p49"/>
          <p:cNvSpPr txBox="1"/>
          <p:nvPr>
            <p:ph idx="6" type="title"/>
          </p:nvPr>
        </p:nvSpPr>
        <p:spPr>
          <a:xfrm>
            <a:off x="1399000" y="858998"/>
            <a:ext cx="6881700" cy="781500"/>
          </a:xfrm>
          <a:prstGeom prst="rect">
            <a:avLst/>
          </a:prstGeom>
        </p:spPr>
        <p:txBody>
          <a:bodyPr anchorCtr="0" anchor="t" bIns="0" lIns="91425" spcFirstLastPara="1" rIns="91425" wrap="square" tIns="0">
            <a:noAutofit/>
          </a:bodyPr>
          <a:lstStyle/>
          <a:p>
            <a:pPr indent="0" lvl="0" marL="0" rtl="0" algn="l">
              <a:lnSpc>
                <a:spcPct val="100000"/>
              </a:lnSpc>
              <a:spcBef>
                <a:spcPts val="0"/>
              </a:spcBef>
              <a:spcAft>
                <a:spcPts val="0"/>
              </a:spcAft>
              <a:buSzPts val="4200"/>
              <a:buNone/>
            </a:pPr>
            <a:r>
              <a:rPr lang="en"/>
              <a:t>Melissa L. Jackson</a:t>
            </a:r>
            <a:endParaRPr/>
          </a:p>
        </p:txBody>
      </p:sp>
      <p:sp>
        <p:nvSpPr>
          <p:cNvPr id="670" name="Google Shape;670;p49"/>
          <p:cNvSpPr txBox="1"/>
          <p:nvPr>
            <p:ph type="title"/>
          </p:nvPr>
        </p:nvSpPr>
        <p:spPr>
          <a:xfrm>
            <a:off x="1399000" y="2328176"/>
            <a:ext cx="6881700" cy="781500"/>
          </a:xfrm>
          <a:prstGeom prst="rect">
            <a:avLst/>
          </a:prstGeom>
        </p:spPr>
        <p:txBody>
          <a:bodyPr anchorCtr="0" anchor="t" bIns="0" lIns="91425" spcFirstLastPara="1" rIns="91425" wrap="square" tIns="0">
            <a:normAutofit/>
          </a:bodyPr>
          <a:lstStyle/>
          <a:p>
            <a:pPr indent="0" lvl="0" marL="0" rtl="0" algn="l">
              <a:lnSpc>
                <a:spcPct val="100000"/>
              </a:lnSpc>
              <a:spcBef>
                <a:spcPts val="0"/>
              </a:spcBef>
              <a:spcAft>
                <a:spcPts val="0"/>
              </a:spcAft>
              <a:buClr>
                <a:schemeClr val="dk1"/>
              </a:buClr>
              <a:buSzPts val="4200"/>
              <a:buFont typeface="Arial"/>
              <a:buNone/>
            </a:pPr>
            <a:r>
              <a:rPr lang="en"/>
              <a:t>Tabitha Huddleston</a:t>
            </a:r>
            <a:endParaRPr/>
          </a:p>
        </p:txBody>
      </p:sp>
      <p:pic>
        <p:nvPicPr>
          <p:cNvPr id="671" name="Google Shape;671;p49" title="MJ Headshot 4.jpg"/>
          <p:cNvPicPr preferRelativeResize="0"/>
          <p:nvPr>
            <p:ph idx="13" type="pic"/>
          </p:nvPr>
        </p:nvPicPr>
        <p:blipFill rotWithShape="1">
          <a:blip r:embed="rId3">
            <a:alphaModFix/>
          </a:blip>
          <a:srcRect b="16676" l="0" r="0" t="16676"/>
          <a:stretch/>
        </p:blipFill>
        <p:spPr>
          <a:xfrm>
            <a:off x="325850" y="928525"/>
            <a:ext cx="930900" cy="930900"/>
          </a:xfrm>
          <a:prstGeom prst="roundRect">
            <a:avLst>
              <a:gd fmla="val 16667" name="adj"/>
            </a:avLst>
          </a:prstGeom>
        </p:spPr>
      </p:pic>
      <p:pic>
        <p:nvPicPr>
          <p:cNvPr id="672" name="Google Shape;672;p49" title="headshot.jpg"/>
          <p:cNvPicPr preferRelativeResize="0"/>
          <p:nvPr>
            <p:ph idx="14" type="pic"/>
          </p:nvPr>
        </p:nvPicPr>
        <p:blipFill rotWithShape="1">
          <a:blip r:embed="rId4">
            <a:alphaModFix/>
          </a:blip>
          <a:srcRect b="0" l="0" r="0" t="0"/>
          <a:stretch/>
        </p:blipFill>
        <p:spPr>
          <a:xfrm>
            <a:off x="325850" y="2396325"/>
            <a:ext cx="930900" cy="930900"/>
          </a:xfrm>
          <a:prstGeom prst="roundRect">
            <a:avLst>
              <a:gd fmla="val 16667" name="adj"/>
            </a:avLst>
          </a:prstGeom>
        </p:spPr>
      </p:pic>
      <p:sp>
        <p:nvSpPr>
          <p:cNvPr id="673" name="Google Shape;673;p49"/>
          <p:cNvSpPr txBox="1"/>
          <p:nvPr>
            <p:ph idx="16" type="body"/>
          </p:nvPr>
        </p:nvSpPr>
        <p:spPr>
          <a:xfrm>
            <a:off x="3060150" y="1598250"/>
            <a:ext cx="5311800" cy="403500"/>
          </a:xfrm>
          <a:prstGeom prst="rect">
            <a:avLst/>
          </a:prstGeom>
        </p:spPr>
        <p:txBody>
          <a:bodyPr anchorCtr="0" anchor="t" bIns="91425" lIns="91425" spcFirstLastPara="1" rIns="91425" wrap="square" tIns="0">
            <a:normAutofit/>
          </a:bodyPr>
          <a:lstStyle/>
          <a:p>
            <a:pPr indent="0" lvl="0" marL="0" rtl="0" algn="l">
              <a:lnSpc>
                <a:spcPct val="100000"/>
              </a:lnSpc>
              <a:spcBef>
                <a:spcPts val="0"/>
              </a:spcBef>
              <a:spcAft>
                <a:spcPts val="0"/>
              </a:spcAft>
              <a:buClr>
                <a:schemeClr val="dk1"/>
              </a:buClr>
              <a:buSzPts val="1800"/>
              <a:buFont typeface="Arial"/>
              <a:buNone/>
            </a:pPr>
            <a:r>
              <a:rPr lang="en"/>
              <a:t>Melissa is the ILL Librarian for Georgia Southern  University. She has been in the position for over 25 years, and presented on various topics several time.</a:t>
            </a:r>
            <a:endParaRPr/>
          </a:p>
        </p:txBody>
      </p:sp>
      <p:sp>
        <p:nvSpPr>
          <p:cNvPr id="674" name="Google Shape;674;p49"/>
          <p:cNvSpPr txBox="1"/>
          <p:nvPr>
            <p:ph idx="17" type="body"/>
          </p:nvPr>
        </p:nvSpPr>
        <p:spPr>
          <a:xfrm>
            <a:off x="3060150" y="3108200"/>
            <a:ext cx="5311800" cy="403500"/>
          </a:xfrm>
          <a:prstGeom prst="rect">
            <a:avLst/>
          </a:prstGeom>
        </p:spPr>
        <p:txBody>
          <a:bodyPr anchorCtr="0" anchor="t" bIns="91425" lIns="91425" spcFirstLastPara="1" rIns="91425" wrap="square" tIns="0">
            <a:normAutofit/>
          </a:bodyPr>
          <a:lstStyle/>
          <a:p>
            <a:pPr indent="0" lvl="0" marL="0" rtl="0" algn="l">
              <a:lnSpc>
                <a:spcPct val="100000"/>
              </a:lnSpc>
              <a:spcBef>
                <a:spcPts val="0"/>
              </a:spcBef>
              <a:spcAft>
                <a:spcPts val="0"/>
              </a:spcAft>
              <a:buClr>
                <a:schemeClr val="dk1"/>
              </a:buClr>
              <a:buSzPts val="1800"/>
              <a:buFont typeface="Arial"/>
              <a:buNone/>
            </a:pPr>
            <a:r>
              <a:rPr lang="en"/>
              <a:t>Based at the East Georgia Campus of Georgia Southern University. She has been working with interlibrary loan for 6 years.</a:t>
            </a:r>
            <a:endParaRPr/>
          </a:p>
        </p:txBody>
      </p:sp>
      <p:sp>
        <p:nvSpPr>
          <p:cNvPr id="675" name="Google Shape;675;p49"/>
          <p:cNvSpPr txBox="1"/>
          <p:nvPr>
            <p:ph idx="1" type="subTitle"/>
          </p:nvPr>
        </p:nvSpPr>
        <p:spPr>
          <a:xfrm>
            <a:off x="1314600" y="131800"/>
            <a:ext cx="1440000" cy="360000"/>
          </a:xfrm>
          <a:prstGeom prst="rect">
            <a:avLst/>
          </a:prstGeom>
        </p:spPr>
        <p:txBody>
          <a:bodyPr anchorCtr="0" anchor="ctr" bIns="0" lIns="91425" spcFirstLastPara="1" rIns="91425" wrap="square" tIns="0">
            <a:normAutofit/>
          </a:bodyPr>
          <a:lstStyle/>
          <a:p>
            <a:pPr indent="0" lvl="0" marL="0" rtl="0" algn="ctr">
              <a:lnSpc>
                <a:spcPct val="115000"/>
              </a:lnSpc>
              <a:spcBef>
                <a:spcPts val="0"/>
              </a:spcBef>
              <a:spcAft>
                <a:spcPts val="0"/>
              </a:spcAft>
              <a:buSzPts val="1200"/>
              <a:buNone/>
            </a:pPr>
            <a:r>
              <a:rPr lang="en"/>
              <a:t>Presenters</a:t>
            </a:r>
            <a:endParaRPr/>
          </a:p>
        </p:txBody>
      </p:sp>
      <p:cxnSp>
        <p:nvCxnSpPr>
          <p:cNvPr id="676" name="Google Shape;676;p49"/>
          <p:cNvCxnSpPr/>
          <p:nvPr/>
        </p:nvCxnSpPr>
        <p:spPr>
          <a:xfrm rot="10800000">
            <a:off x="-2425" y="3640075"/>
            <a:ext cx="9144000" cy="0"/>
          </a:xfrm>
          <a:prstGeom prst="straightConnector1">
            <a:avLst/>
          </a:prstGeom>
          <a:noFill/>
          <a:ln cap="flat" cmpd="sng" w="9525">
            <a:solidFill>
              <a:schemeClr val="dk1"/>
            </a:solidFill>
            <a:prstDash val="solid"/>
            <a:round/>
            <a:headEnd len="sm" w="sm" type="none"/>
            <a:tailEnd len="sm" w="sm" type="none"/>
          </a:ln>
        </p:spPr>
      </p:cxnSp>
      <p:cxnSp>
        <p:nvCxnSpPr>
          <p:cNvPr id="677" name="Google Shape;677;p49"/>
          <p:cNvCxnSpPr/>
          <p:nvPr/>
        </p:nvCxnSpPr>
        <p:spPr>
          <a:xfrm rot="10800000">
            <a:off x="-2425" y="2127875"/>
            <a:ext cx="9144000" cy="0"/>
          </a:xfrm>
          <a:prstGeom prst="straightConnector1">
            <a:avLst/>
          </a:prstGeom>
          <a:noFill/>
          <a:ln cap="flat" cmpd="sng" w="9525">
            <a:solidFill>
              <a:schemeClr val="dk1"/>
            </a:solidFill>
            <a:prstDash val="solid"/>
            <a:round/>
            <a:headEnd len="sm" w="sm" type="none"/>
            <a:tailEnd len="sm" w="sm" type="none"/>
          </a:ln>
        </p:spPr>
      </p:cxnSp>
      <p:sp>
        <p:nvSpPr>
          <p:cNvPr id="678" name="Google Shape;678;p49"/>
          <p:cNvSpPr txBox="1"/>
          <p:nvPr>
            <p:ph idx="1" type="subTitle"/>
          </p:nvPr>
        </p:nvSpPr>
        <p:spPr>
          <a:xfrm>
            <a:off x="2839325" y="131800"/>
            <a:ext cx="1440000" cy="360000"/>
          </a:xfrm>
          <a:prstGeom prst="rect">
            <a:avLst/>
          </a:prstGeom>
        </p:spPr>
        <p:txBody>
          <a:bodyPr anchorCtr="0" anchor="ctr" bIns="0" lIns="91425" spcFirstLastPara="1" rIns="91425" wrap="square" tIns="0">
            <a:normAutofit/>
          </a:bodyPr>
          <a:lstStyle/>
          <a:p>
            <a:pPr indent="0" lvl="0" marL="0" rtl="0" algn="ctr">
              <a:lnSpc>
                <a:spcPct val="115000"/>
              </a:lnSpc>
              <a:spcBef>
                <a:spcPts val="0"/>
              </a:spcBef>
              <a:spcAft>
                <a:spcPts val="0"/>
              </a:spcAft>
              <a:buSzPts val="1200"/>
              <a:buNone/>
            </a:pPr>
            <a:r>
              <a:rPr lang="en"/>
              <a:t>Borrowing</a:t>
            </a:r>
            <a:endParaRPr/>
          </a:p>
        </p:txBody>
      </p:sp>
      <p:sp>
        <p:nvSpPr>
          <p:cNvPr id="679" name="Google Shape;679;p49"/>
          <p:cNvSpPr txBox="1"/>
          <p:nvPr>
            <p:ph idx="1" type="subTitle"/>
          </p:nvPr>
        </p:nvSpPr>
        <p:spPr>
          <a:xfrm>
            <a:off x="5681763" y="131800"/>
            <a:ext cx="1440000" cy="360000"/>
          </a:xfrm>
          <a:prstGeom prst="rect">
            <a:avLst/>
          </a:prstGeom>
        </p:spPr>
        <p:txBody>
          <a:bodyPr anchorCtr="0" anchor="ctr" bIns="0" lIns="91425" spcFirstLastPara="1" rIns="91425" wrap="square" tIns="0">
            <a:normAutofit/>
          </a:bodyPr>
          <a:lstStyle/>
          <a:p>
            <a:pPr indent="0" lvl="0" marL="0" rtl="0" algn="ctr">
              <a:lnSpc>
                <a:spcPct val="95000"/>
              </a:lnSpc>
              <a:spcBef>
                <a:spcPts val="0"/>
              </a:spcBef>
              <a:spcAft>
                <a:spcPts val="0"/>
              </a:spcAft>
              <a:buSzPts val="1200"/>
              <a:buNone/>
            </a:pPr>
            <a:r>
              <a:rPr lang="en" sz="1100"/>
              <a:t>Document Delivery</a:t>
            </a:r>
            <a:endParaRPr sz="1100"/>
          </a:p>
        </p:txBody>
      </p:sp>
      <p:sp>
        <p:nvSpPr>
          <p:cNvPr id="680" name="Google Shape;680;p49"/>
          <p:cNvSpPr txBox="1"/>
          <p:nvPr>
            <p:ph idx="1" type="subTitle"/>
          </p:nvPr>
        </p:nvSpPr>
        <p:spPr>
          <a:xfrm>
            <a:off x="4228863" y="131800"/>
            <a:ext cx="1440000" cy="360000"/>
          </a:xfrm>
          <a:prstGeom prst="rect">
            <a:avLst/>
          </a:prstGeom>
        </p:spPr>
        <p:txBody>
          <a:bodyPr anchorCtr="0" anchor="ctr" bIns="0" lIns="91425" spcFirstLastPara="1" rIns="91425" wrap="square" tIns="0">
            <a:normAutofit/>
          </a:bodyPr>
          <a:lstStyle/>
          <a:p>
            <a:pPr indent="0" lvl="0" marL="0" rtl="0" algn="ctr">
              <a:lnSpc>
                <a:spcPct val="115000"/>
              </a:lnSpc>
              <a:spcBef>
                <a:spcPts val="0"/>
              </a:spcBef>
              <a:spcAft>
                <a:spcPts val="0"/>
              </a:spcAft>
              <a:buSzPts val="1200"/>
              <a:buNone/>
            </a:pPr>
            <a:r>
              <a:rPr lang="en"/>
              <a:t>Lending</a:t>
            </a:r>
            <a:endParaRPr/>
          </a:p>
        </p:txBody>
      </p:sp>
      <p:pic>
        <p:nvPicPr>
          <p:cNvPr descr="open book on dark background. Reading,literature,education,library,home office, back to school concept,selective focus,panoramic, good copy space (Provided by Getty Images)" id="681" name="Google Shape;681;p49"/>
          <p:cNvPicPr preferRelativeResize="0"/>
          <p:nvPr/>
        </p:nvPicPr>
        <p:blipFill>
          <a:blip r:embed="rId5">
            <a:alphaModFix/>
          </a:blip>
          <a:stretch>
            <a:fillRect/>
          </a:stretch>
        </p:blipFill>
        <p:spPr>
          <a:xfrm>
            <a:off x="1194588" y="3640075"/>
            <a:ext cx="6754826" cy="1503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50"/>
          <p:cNvSpPr txBox="1"/>
          <p:nvPr>
            <p:ph idx="1" type="subTitle"/>
          </p:nvPr>
        </p:nvSpPr>
        <p:spPr>
          <a:xfrm>
            <a:off x="1224650" y="210100"/>
            <a:ext cx="1676700" cy="356400"/>
          </a:xfrm>
          <a:prstGeom prst="rect">
            <a:avLst/>
          </a:prstGeom>
        </p:spPr>
        <p:txBody>
          <a:bodyPr anchorCtr="0" anchor="t" bIns="91425" lIns="91425" spcFirstLastPara="1" rIns="91425" wrap="square" tIns="91425">
            <a:normAutofit lnSpcReduction="10000"/>
          </a:bodyPr>
          <a:lstStyle/>
          <a:p>
            <a:pPr indent="0" lvl="0" marL="0" rtl="0" algn="ctr">
              <a:lnSpc>
                <a:spcPct val="100000"/>
              </a:lnSpc>
              <a:spcBef>
                <a:spcPts val="0"/>
              </a:spcBef>
              <a:spcAft>
                <a:spcPts val="0"/>
              </a:spcAft>
              <a:buSzPts val="1200"/>
              <a:buNone/>
            </a:pPr>
            <a:r>
              <a:rPr lang="en"/>
              <a:t>Overview</a:t>
            </a:r>
            <a:endParaRPr/>
          </a:p>
        </p:txBody>
      </p:sp>
      <p:sp>
        <p:nvSpPr>
          <p:cNvPr id="687" name="Google Shape;687;p50"/>
          <p:cNvSpPr txBox="1"/>
          <p:nvPr>
            <p:ph type="title"/>
          </p:nvPr>
        </p:nvSpPr>
        <p:spPr>
          <a:xfrm>
            <a:off x="593775" y="984700"/>
            <a:ext cx="7948200" cy="2570400"/>
          </a:xfrm>
          <a:prstGeom prst="rect">
            <a:avLst/>
          </a:prstGeom>
        </p:spPr>
        <p:txBody>
          <a:bodyPr anchorCtr="0" anchor="t" bIns="91425" lIns="91425" spcFirstLastPara="1" rIns="91425" wrap="square" tIns="91425">
            <a:spAutoFit/>
          </a:bodyPr>
          <a:lstStyle/>
          <a:p>
            <a:pPr indent="0" lvl="0" marL="0" rtl="0" algn="l">
              <a:lnSpc>
                <a:spcPct val="100000"/>
              </a:lnSpc>
              <a:spcBef>
                <a:spcPts val="0"/>
              </a:spcBef>
              <a:spcAft>
                <a:spcPts val="0"/>
              </a:spcAft>
              <a:buSzPts val="2800"/>
              <a:buNone/>
            </a:pPr>
            <a:r>
              <a:rPr lang="en" sz="3100"/>
              <a:t>Interlibrary loan </a:t>
            </a:r>
            <a:r>
              <a:rPr lang="en" sz="3100"/>
              <a:t>is a borrowing service that allows for the sharing of materials between libraries across the country. In addition to requesting physical items, you can request digital copies of articles, book chapters, reports and other resources.</a:t>
            </a:r>
            <a:endParaRPr sz="3100"/>
          </a:p>
        </p:txBody>
      </p:sp>
      <p:sp>
        <p:nvSpPr>
          <p:cNvPr id="688" name="Google Shape;688;p50"/>
          <p:cNvSpPr txBox="1"/>
          <p:nvPr>
            <p:ph idx="2" type="body"/>
          </p:nvPr>
        </p:nvSpPr>
        <p:spPr>
          <a:xfrm>
            <a:off x="593775" y="3900525"/>
            <a:ext cx="7948200" cy="779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Clr>
                <a:schemeClr val="dk1"/>
              </a:buClr>
              <a:buSzPts val="1200"/>
              <a:buNone/>
            </a:pPr>
            <a:r>
              <a:rPr b="0" lang="en">
                <a:latin typeface="Hanken Grotesk SemiBold"/>
                <a:ea typeface="Hanken Grotesk SemiBold"/>
                <a:cs typeface="Hanken Grotesk SemiBold"/>
                <a:sym typeface="Hanken Grotesk SemiBold"/>
              </a:rPr>
              <a:t>"Interlibrary loan is the process by which a library requests material from, or supplies material to, another library. ... The purpose of interlibrary loan as defined by this code is to obtain, upon request of a library user, material not available in the user's local library."</a:t>
            </a:r>
            <a:endParaRPr>
              <a:latin typeface="Hanken Grotesk SemiBold"/>
              <a:ea typeface="Hanken Grotesk SemiBold"/>
              <a:cs typeface="Hanken Grotesk SemiBold"/>
              <a:sym typeface="Hanken Grotesk SemiBold"/>
            </a:endParaRPr>
          </a:p>
        </p:txBody>
      </p:sp>
      <p:cxnSp>
        <p:nvCxnSpPr>
          <p:cNvPr id="689" name="Google Shape;689;p50"/>
          <p:cNvCxnSpPr/>
          <p:nvPr/>
        </p:nvCxnSpPr>
        <p:spPr>
          <a:xfrm rot="10800000">
            <a:off x="593700" y="3575100"/>
            <a:ext cx="7948200" cy="0"/>
          </a:xfrm>
          <a:prstGeom prst="straightConnector1">
            <a:avLst/>
          </a:prstGeom>
          <a:noFill/>
          <a:ln cap="flat" cmpd="sng" w="9525">
            <a:solidFill>
              <a:schemeClr val="dk1"/>
            </a:solidFill>
            <a:prstDash val="solid"/>
            <a:round/>
            <a:headEnd len="sm" w="sm" type="none"/>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51"/>
          <p:cNvSpPr/>
          <p:nvPr/>
        </p:nvSpPr>
        <p:spPr>
          <a:xfrm rot="5400000">
            <a:off x="1238857" y="1711850"/>
            <a:ext cx="2208600" cy="4341600"/>
          </a:xfrm>
          <a:prstGeom prst="roundRect">
            <a:avLst>
              <a:gd fmla="val 5925"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695" name="Google Shape;695;p51"/>
          <p:cNvSpPr/>
          <p:nvPr/>
        </p:nvSpPr>
        <p:spPr>
          <a:xfrm>
            <a:off x="357725" y="2971932"/>
            <a:ext cx="2047800" cy="390600"/>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6" name="Google Shape;696;p51"/>
          <p:cNvSpPr/>
          <p:nvPr/>
        </p:nvSpPr>
        <p:spPr>
          <a:xfrm rot="5400000">
            <a:off x="1274107" y="-573272"/>
            <a:ext cx="2138100" cy="4341600"/>
          </a:xfrm>
          <a:prstGeom prst="roundRect">
            <a:avLst>
              <a:gd fmla="val 5925"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697" name="Google Shape;697;p51"/>
          <p:cNvSpPr/>
          <p:nvPr/>
        </p:nvSpPr>
        <p:spPr>
          <a:xfrm>
            <a:off x="357725" y="715875"/>
            <a:ext cx="2047800" cy="3780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8" name="Google Shape;698;p51"/>
          <p:cNvSpPr/>
          <p:nvPr/>
        </p:nvSpPr>
        <p:spPr>
          <a:xfrm rot="5400000">
            <a:off x="5731432" y="-574447"/>
            <a:ext cx="2138100" cy="4341600"/>
          </a:xfrm>
          <a:prstGeom prst="roundRect">
            <a:avLst>
              <a:gd fmla="val 5925"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699" name="Google Shape;699;p51"/>
          <p:cNvSpPr/>
          <p:nvPr/>
        </p:nvSpPr>
        <p:spPr>
          <a:xfrm>
            <a:off x="4815050" y="714700"/>
            <a:ext cx="2047800" cy="3780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0" name="Google Shape;700;p51"/>
          <p:cNvSpPr/>
          <p:nvPr/>
        </p:nvSpPr>
        <p:spPr>
          <a:xfrm rot="5400000">
            <a:off x="5697675" y="1710350"/>
            <a:ext cx="2205600" cy="4341600"/>
          </a:xfrm>
          <a:prstGeom prst="roundRect">
            <a:avLst>
              <a:gd fmla="val 5925"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701" name="Google Shape;701;p51"/>
          <p:cNvSpPr/>
          <p:nvPr/>
        </p:nvSpPr>
        <p:spPr>
          <a:xfrm>
            <a:off x="4815050" y="2976975"/>
            <a:ext cx="2047800" cy="3780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2" name="Google Shape;702;p51"/>
          <p:cNvSpPr/>
          <p:nvPr/>
        </p:nvSpPr>
        <p:spPr>
          <a:xfrm>
            <a:off x="357725" y="2971932"/>
            <a:ext cx="2047800" cy="390600"/>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3" name="Google Shape;703;p51"/>
          <p:cNvSpPr/>
          <p:nvPr/>
        </p:nvSpPr>
        <p:spPr>
          <a:xfrm>
            <a:off x="4815050" y="714700"/>
            <a:ext cx="2047800" cy="3780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4" name="Google Shape;704;p51"/>
          <p:cNvSpPr/>
          <p:nvPr/>
        </p:nvSpPr>
        <p:spPr>
          <a:xfrm>
            <a:off x="357725" y="715875"/>
            <a:ext cx="2047800" cy="3780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5" name="Google Shape;705;p51"/>
          <p:cNvSpPr txBox="1"/>
          <p:nvPr>
            <p:ph idx="5" type="subTitle"/>
          </p:nvPr>
        </p:nvSpPr>
        <p:spPr>
          <a:xfrm>
            <a:off x="594025" y="184700"/>
            <a:ext cx="3696300" cy="153900"/>
          </a:xfrm>
          <a:prstGeom prst="rect">
            <a:avLst/>
          </a:prstGeom>
        </p:spPr>
        <p:txBody>
          <a:bodyPr anchorCtr="0" anchor="ctr" bIns="0" lIns="0" spcFirstLastPara="1" rIns="0" wrap="square" tIns="0">
            <a:normAutofit/>
          </a:bodyPr>
          <a:lstStyle/>
          <a:p>
            <a:pPr indent="0" lvl="0" marL="0" rtl="0" algn="l">
              <a:lnSpc>
                <a:spcPct val="115000"/>
              </a:lnSpc>
              <a:spcBef>
                <a:spcPts val="0"/>
              </a:spcBef>
              <a:spcAft>
                <a:spcPts val="0"/>
              </a:spcAft>
              <a:buSzPts val="1000"/>
              <a:buNone/>
            </a:pPr>
            <a:r>
              <a:rPr lang="en"/>
              <a:t>ILL Breakdown</a:t>
            </a:r>
            <a:endParaRPr/>
          </a:p>
        </p:txBody>
      </p:sp>
      <p:sp>
        <p:nvSpPr>
          <p:cNvPr id="706" name="Google Shape;706;p51"/>
          <p:cNvSpPr txBox="1"/>
          <p:nvPr>
            <p:ph idx="3" type="subTitle"/>
          </p:nvPr>
        </p:nvSpPr>
        <p:spPr>
          <a:xfrm>
            <a:off x="357425" y="718250"/>
            <a:ext cx="2048400" cy="378000"/>
          </a:xfrm>
          <a:prstGeom prst="rect">
            <a:avLst/>
          </a:prstGeom>
          <a:solidFill>
            <a:schemeClr val="accent3"/>
          </a:solidFill>
        </p:spPr>
        <p:txBody>
          <a:bodyPr anchorCtr="0" anchor="t" bIns="0" lIns="180000" spcFirstLastPara="1" rIns="180000" wrap="square" tIns="0">
            <a:normAutofit/>
          </a:bodyPr>
          <a:lstStyle/>
          <a:p>
            <a:pPr indent="0" lvl="0" marL="0" rtl="0" algn="l">
              <a:lnSpc>
                <a:spcPct val="115000"/>
              </a:lnSpc>
              <a:spcBef>
                <a:spcPts val="0"/>
              </a:spcBef>
              <a:spcAft>
                <a:spcPts val="0"/>
              </a:spcAft>
              <a:buSzPts val="2200"/>
              <a:buNone/>
            </a:pPr>
            <a:r>
              <a:rPr lang="en"/>
              <a:t>Borrowing</a:t>
            </a:r>
            <a:endParaRPr/>
          </a:p>
        </p:txBody>
      </p:sp>
      <p:sp>
        <p:nvSpPr>
          <p:cNvPr id="707" name="Google Shape;707;p51"/>
          <p:cNvSpPr txBox="1"/>
          <p:nvPr>
            <p:ph idx="1" type="body"/>
          </p:nvPr>
        </p:nvSpPr>
        <p:spPr>
          <a:xfrm>
            <a:off x="172350" y="1093875"/>
            <a:ext cx="4341600" cy="1299600"/>
          </a:xfrm>
          <a:prstGeom prst="rect">
            <a:avLst/>
          </a:prstGeom>
        </p:spPr>
        <p:txBody>
          <a:bodyPr anchorCtr="0" anchor="t" bIns="180000" lIns="180000" spcFirstLastPara="1" rIns="180000" wrap="square" tIns="180000">
            <a:normAutofit/>
          </a:bodyPr>
          <a:lstStyle/>
          <a:p>
            <a:pPr indent="-90000" lvl="0" marL="180000" rtl="0" algn="l">
              <a:lnSpc>
                <a:spcPct val="115000"/>
              </a:lnSpc>
              <a:spcBef>
                <a:spcPts val="0"/>
              </a:spcBef>
              <a:spcAft>
                <a:spcPts val="0"/>
              </a:spcAft>
              <a:buClr>
                <a:schemeClr val="dk1"/>
              </a:buClr>
              <a:buSzPts val="900"/>
              <a:buFont typeface="Arial"/>
              <a:buNone/>
            </a:pPr>
            <a:r>
              <a:rPr lang="en"/>
              <a:t>– What is interlibrary loan borrowing?</a:t>
            </a:r>
            <a:endParaRPr/>
          </a:p>
          <a:p>
            <a:pPr indent="-90000" lvl="0" marL="180000" rtl="0" algn="l">
              <a:spcBef>
                <a:spcPts val="500"/>
              </a:spcBef>
              <a:spcAft>
                <a:spcPts val="0"/>
              </a:spcAft>
              <a:buClr>
                <a:schemeClr val="dk1"/>
              </a:buClr>
              <a:buSzPts val="900"/>
              <a:buNone/>
            </a:pPr>
            <a:r>
              <a:rPr lang="en"/>
              <a:t>– Why verify citations?</a:t>
            </a:r>
            <a:endParaRPr/>
          </a:p>
          <a:p>
            <a:pPr indent="-90000" lvl="0" marL="180000" rtl="0" algn="l">
              <a:lnSpc>
                <a:spcPct val="115000"/>
              </a:lnSpc>
              <a:spcBef>
                <a:spcPts val="500"/>
              </a:spcBef>
              <a:spcAft>
                <a:spcPts val="500"/>
              </a:spcAft>
              <a:buClr>
                <a:schemeClr val="dk1"/>
              </a:buClr>
              <a:buSzPts val="900"/>
              <a:buFont typeface="Arial"/>
              <a:buNone/>
            </a:pPr>
            <a:r>
              <a:rPr lang="en"/>
              <a:t>– Resource sharing groups</a:t>
            </a:r>
            <a:endParaRPr/>
          </a:p>
        </p:txBody>
      </p:sp>
      <p:sp>
        <p:nvSpPr>
          <p:cNvPr id="708" name="Google Shape;708;p51"/>
          <p:cNvSpPr txBox="1"/>
          <p:nvPr>
            <p:ph idx="6" type="subTitle"/>
          </p:nvPr>
        </p:nvSpPr>
        <p:spPr>
          <a:xfrm>
            <a:off x="4814750" y="717075"/>
            <a:ext cx="2048400" cy="378000"/>
          </a:xfrm>
          <a:prstGeom prst="rect">
            <a:avLst/>
          </a:prstGeom>
          <a:solidFill>
            <a:schemeClr val="accent4"/>
          </a:solidFill>
        </p:spPr>
        <p:txBody>
          <a:bodyPr anchorCtr="0" anchor="t" bIns="0" lIns="180000" spcFirstLastPara="1" rIns="180000" wrap="square" tIns="0">
            <a:normAutofit/>
          </a:bodyPr>
          <a:lstStyle/>
          <a:p>
            <a:pPr indent="0" lvl="0" marL="0" rtl="0" algn="l">
              <a:lnSpc>
                <a:spcPct val="115000"/>
              </a:lnSpc>
              <a:spcBef>
                <a:spcPts val="0"/>
              </a:spcBef>
              <a:spcAft>
                <a:spcPts val="0"/>
              </a:spcAft>
              <a:buSzPts val="2200"/>
              <a:buNone/>
            </a:pPr>
            <a:r>
              <a:rPr lang="en"/>
              <a:t>Lending</a:t>
            </a:r>
            <a:endParaRPr/>
          </a:p>
        </p:txBody>
      </p:sp>
      <p:sp>
        <p:nvSpPr>
          <p:cNvPr id="709" name="Google Shape;709;p51"/>
          <p:cNvSpPr txBox="1"/>
          <p:nvPr>
            <p:ph idx="7" type="body"/>
          </p:nvPr>
        </p:nvSpPr>
        <p:spPr>
          <a:xfrm>
            <a:off x="4629675" y="1092700"/>
            <a:ext cx="4341600" cy="1299600"/>
          </a:xfrm>
          <a:prstGeom prst="rect">
            <a:avLst/>
          </a:prstGeom>
        </p:spPr>
        <p:txBody>
          <a:bodyPr anchorCtr="0" anchor="t" bIns="180000" lIns="180000" spcFirstLastPara="1" rIns="180000" wrap="square" tIns="180000">
            <a:normAutofit/>
          </a:bodyPr>
          <a:lstStyle/>
          <a:p>
            <a:pPr indent="-90000" lvl="0" marL="180000" rtl="0" algn="l">
              <a:lnSpc>
                <a:spcPct val="115000"/>
              </a:lnSpc>
              <a:spcBef>
                <a:spcPts val="0"/>
              </a:spcBef>
              <a:spcAft>
                <a:spcPts val="0"/>
              </a:spcAft>
              <a:buClr>
                <a:schemeClr val="dk1"/>
              </a:buClr>
              <a:buSzPts val="900"/>
              <a:buFont typeface="Arial"/>
              <a:buNone/>
            </a:pPr>
            <a:r>
              <a:rPr lang="en"/>
              <a:t>– What is interlibrary loan lending?</a:t>
            </a:r>
            <a:endParaRPr/>
          </a:p>
          <a:p>
            <a:pPr indent="-90000" lvl="0" marL="180000" rtl="0" algn="l">
              <a:lnSpc>
                <a:spcPct val="115000"/>
              </a:lnSpc>
              <a:spcBef>
                <a:spcPts val="500"/>
              </a:spcBef>
              <a:spcAft>
                <a:spcPts val="0"/>
              </a:spcAft>
              <a:buClr>
                <a:schemeClr val="dk1"/>
              </a:buClr>
              <a:buSzPts val="900"/>
              <a:buFont typeface="Arial"/>
              <a:buNone/>
            </a:pPr>
            <a:r>
              <a:rPr lang="en"/>
              <a:t>– </a:t>
            </a:r>
            <a:r>
              <a:rPr lang="en"/>
              <a:t>What can be sent and what can’t?</a:t>
            </a:r>
            <a:endParaRPr/>
          </a:p>
          <a:p>
            <a:pPr indent="-90000" lvl="0" marL="180000" rtl="0" algn="l">
              <a:lnSpc>
                <a:spcPct val="115000"/>
              </a:lnSpc>
              <a:spcBef>
                <a:spcPts val="500"/>
              </a:spcBef>
              <a:spcAft>
                <a:spcPts val="500"/>
              </a:spcAft>
              <a:buClr>
                <a:schemeClr val="dk1"/>
              </a:buClr>
              <a:buSzPts val="900"/>
              <a:buFont typeface="Arial"/>
              <a:buNone/>
            </a:pPr>
            <a:r>
              <a:rPr lang="en"/>
              <a:t>– How do I keep track?</a:t>
            </a:r>
            <a:endParaRPr/>
          </a:p>
        </p:txBody>
      </p:sp>
      <p:sp>
        <p:nvSpPr>
          <p:cNvPr id="710" name="Google Shape;710;p51"/>
          <p:cNvSpPr txBox="1"/>
          <p:nvPr>
            <p:ph idx="2" type="subTitle"/>
          </p:nvPr>
        </p:nvSpPr>
        <p:spPr>
          <a:xfrm>
            <a:off x="357425" y="2974373"/>
            <a:ext cx="2048400" cy="390600"/>
          </a:xfrm>
          <a:prstGeom prst="rect">
            <a:avLst/>
          </a:prstGeom>
          <a:solidFill>
            <a:schemeClr val="accent2"/>
          </a:solidFill>
        </p:spPr>
        <p:txBody>
          <a:bodyPr anchorCtr="0" anchor="t" bIns="0" lIns="180000" spcFirstLastPara="1" rIns="180000" wrap="square" tIns="0">
            <a:normAutofit fontScale="77500"/>
          </a:bodyPr>
          <a:lstStyle/>
          <a:p>
            <a:pPr indent="0" lvl="0" marL="0" rtl="0" algn="l">
              <a:lnSpc>
                <a:spcPct val="115000"/>
              </a:lnSpc>
              <a:spcBef>
                <a:spcPts val="0"/>
              </a:spcBef>
              <a:spcAft>
                <a:spcPts val="0"/>
              </a:spcAft>
              <a:buSzPct val="100000"/>
              <a:buNone/>
            </a:pPr>
            <a:r>
              <a:rPr lang="en"/>
              <a:t>Document Delivery</a:t>
            </a:r>
            <a:endParaRPr/>
          </a:p>
        </p:txBody>
      </p:sp>
      <p:sp>
        <p:nvSpPr>
          <p:cNvPr id="711" name="Google Shape;711;p51"/>
          <p:cNvSpPr txBox="1"/>
          <p:nvPr>
            <p:ph idx="4" type="body"/>
          </p:nvPr>
        </p:nvSpPr>
        <p:spPr>
          <a:xfrm>
            <a:off x="172350" y="3362406"/>
            <a:ext cx="4341600" cy="1299600"/>
          </a:xfrm>
          <a:prstGeom prst="rect">
            <a:avLst/>
          </a:prstGeom>
        </p:spPr>
        <p:txBody>
          <a:bodyPr anchorCtr="0" anchor="t" bIns="180000" lIns="180000" spcFirstLastPara="1" rIns="180000" wrap="square" tIns="180000">
            <a:normAutofit/>
          </a:bodyPr>
          <a:lstStyle/>
          <a:p>
            <a:pPr indent="-90000" lvl="0" marL="180000" rtl="0" algn="l">
              <a:lnSpc>
                <a:spcPct val="115000"/>
              </a:lnSpc>
              <a:spcBef>
                <a:spcPts val="0"/>
              </a:spcBef>
              <a:spcAft>
                <a:spcPts val="0"/>
              </a:spcAft>
              <a:buClr>
                <a:schemeClr val="dk1"/>
              </a:buClr>
              <a:buSzPts val="900"/>
              <a:buFont typeface="Arial"/>
              <a:buNone/>
            </a:pPr>
            <a:r>
              <a:rPr lang="en"/>
              <a:t>– </a:t>
            </a:r>
            <a:r>
              <a:rPr lang="en"/>
              <a:t>To provide or not to provide?  Pros and Cons.</a:t>
            </a:r>
            <a:endParaRPr/>
          </a:p>
          <a:p>
            <a:pPr indent="-90000" lvl="0" marL="180000" rtl="0" algn="l">
              <a:lnSpc>
                <a:spcPct val="115000"/>
              </a:lnSpc>
              <a:spcBef>
                <a:spcPts val="500"/>
              </a:spcBef>
              <a:spcAft>
                <a:spcPts val="0"/>
              </a:spcAft>
              <a:buClr>
                <a:schemeClr val="dk1"/>
              </a:buClr>
              <a:buSzPts val="900"/>
              <a:buFont typeface="Arial"/>
              <a:buNone/>
            </a:pPr>
            <a:r>
              <a:rPr lang="en"/>
              <a:t>– Verifying status and retrieving items.</a:t>
            </a:r>
            <a:endParaRPr/>
          </a:p>
          <a:p>
            <a:pPr indent="-90000" lvl="0" marL="180000" rtl="0" algn="l">
              <a:lnSpc>
                <a:spcPct val="115000"/>
              </a:lnSpc>
              <a:spcBef>
                <a:spcPts val="500"/>
              </a:spcBef>
              <a:spcAft>
                <a:spcPts val="500"/>
              </a:spcAft>
              <a:buClr>
                <a:schemeClr val="dk1"/>
              </a:buClr>
              <a:buSzPts val="900"/>
              <a:buFont typeface="Arial"/>
              <a:buNone/>
            </a:pPr>
            <a:r>
              <a:rPr lang="en"/>
              <a:t>– Books vs. articles and how to deliver them.</a:t>
            </a:r>
            <a:endParaRPr/>
          </a:p>
        </p:txBody>
      </p:sp>
      <p:sp>
        <p:nvSpPr>
          <p:cNvPr id="712" name="Google Shape;712;p51"/>
          <p:cNvSpPr txBox="1"/>
          <p:nvPr>
            <p:ph idx="8" type="subTitle"/>
          </p:nvPr>
        </p:nvSpPr>
        <p:spPr>
          <a:xfrm>
            <a:off x="4814750" y="2979350"/>
            <a:ext cx="2048400" cy="378000"/>
          </a:xfrm>
          <a:prstGeom prst="rect">
            <a:avLst/>
          </a:prstGeom>
          <a:solidFill>
            <a:schemeClr val="accent1"/>
          </a:solidFill>
        </p:spPr>
        <p:txBody>
          <a:bodyPr anchorCtr="0" anchor="t" bIns="0" lIns="180000" spcFirstLastPara="1" rIns="180000" wrap="square" tIns="0">
            <a:normAutofit/>
          </a:bodyPr>
          <a:lstStyle/>
          <a:p>
            <a:pPr indent="0" lvl="0" marL="0" rtl="0" algn="l">
              <a:lnSpc>
                <a:spcPct val="115000"/>
              </a:lnSpc>
              <a:spcBef>
                <a:spcPts val="0"/>
              </a:spcBef>
              <a:spcAft>
                <a:spcPts val="0"/>
              </a:spcAft>
              <a:buSzPts val="2200"/>
              <a:buNone/>
            </a:pPr>
            <a:r>
              <a:rPr lang="en"/>
              <a:t>Shipping</a:t>
            </a:r>
            <a:endParaRPr/>
          </a:p>
        </p:txBody>
      </p:sp>
      <p:sp>
        <p:nvSpPr>
          <p:cNvPr id="713" name="Google Shape;713;p51"/>
          <p:cNvSpPr txBox="1"/>
          <p:nvPr>
            <p:ph idx="4294967295" type="body"/>
          </p:nvPr>
        </p:nvSpPr>
        <p:spPr>
          <a:xfrm>
            <a:off x="4629675" y="3361192"/>
            <a:ext cx="4341600" cy="1299600"/>
          </a:xfrm>
          <a:prstGeom prst="rect">
            <a:avLst/>
          </a:prstGeom>
        </p:spPr>
        <p:txBody>
          <a:bodyPr anchorCtr="0" anchor="t" bIns="180000" lIns="180000" spcFirstLastPara="1" rIns="180000" wrap="square" tIns="180000">
            <a:normAutofit/>
          </a:bodyPr>
          <a:lstStyle/>
          <a:p>
            <a:pPr indent="-90000" lvl="0" marL="180000" rtl="0" algn="l">
              <a:lnSpc>
                <a:spcPct val="115000"/>
              </a:lnSpc>
              <a:spcBef>
                <a:spcPts val="0"/>
              </a:spcBef>
              <a:spcAft>
                <a:spcPts val="0"/>
              </a:spcAft>
              <a:buClr>
                <a:schemeClr val="dk1"/>
              </a:buClr>
              <a:buSzPts val="900"/>
              <a:buFont typeface="Arial"/>
              <a:buNone/>
            </a:pPr>
            <a:r>
              <a:rPr lang="en"/>
              <a:t>–</a:t>
            </a:r>
            <a:r>
              <a:rPr lang="en"/>
              <a:t> Best practices</a:t>
            </a:r>
            <a:endParaRPr/>
          </a:p>
          <a:p>
            <a:pPr indent="-90000" lvl="0" marL="180000" rtl="0" algn="l">
              <a:lnSpc>
                <a:spcPct val="115000"/>
              </a:lnSpc>
              <a:spcBef>
                <a:spcPts val="500"/>
              </a:spcBef>
              <a:spcAft>
                <a:spcPts val="0"/>
              </a:spcAft>
              <a:buClr>
                <a:schemeClr val="dk1"/>
              </a:buClr>
              <a:buSzPts val="900"/>
              <a:buFont typeface="Arial"/>
              <a:buNone/>
            </a:pPr>
            <a:r>
              <a:rPr lang="en"/>
              <a:t>–</a:t>
            </a:r>
            <a:r>
              <a:rPr lang="en"/>
              <a:t> Packaging</a:t>
            </a:r>
            <a:endParaRPr/>
          </a:p>
          <a:p>
            <a:pPr indent="-90000" lvl="0" marL="180000" rtl="0" algn="l">
              <a:lnSpc>
                <a:spcPct val="115000"/>
              </a:lnSpc>
              <a:spcBef>
                <a:spcPts val="500"/>
              </a:spcBef>
              <a:spcAft>
                <a:spcPts val="500"/>
              </a:spcAft>
              <a:buClr>
                <a:schemeClr val="dk1"/>
              </a:buClr>
              <a:buSzPts val="900"/>
              <a:buFont typeface="Arial"/>
              <a:buNone/>
            </a:pPr>
            <a:r>
              <a:rPr lang="en"/>
              <a:t>– Labels and postage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52"/>
          <p:cNvSpPr/>
          <p:nvPr/>
        </p:nvSpPr>
        <p:spPr>
          <a:xfrm>
            <a:off x="5278763" y="131788"/>
            <a:ext cx="2245995" cy="360013"/>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719" name="Google Shape;719;p52"/>
          <p:cNvSpPr/>
          <p:nvPr/>
        </p:nvSpPr>
        <p:spPr>
          <a:xfrm>
            <a:off x="3825863" y="131788"/>
            <a:ext cx="2245995" cy="360013"/>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720" name="Google Shape;720;p52"/>
          <p:cNvSpPr/>
          <p:nvPr/>
        </p:nvSpPr>
        <p:spPr>
          <a:xfrm>
            <a:off x="912237" y="131788"/>
            <a:ext cx="2245995" cy="360013"/>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721" name="Google Shape;721;p52"/>
          <p:cNvSpPr/>
          <p:nvPr/>
        </p:nvSpPr>
        <p:spPr>
          <a:xfrm>
            <a:off x="2380538" y="131788"/>
            <a:ext cx="2245995" cy="360013"/>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722" name="Google Shape;722;p52"/>
          <p:cNvSpPr txBox="1"/>
          <p:nvPr>
            <p:ph type="title"/>
          </p:nvPr>
        </p:nvSpPr>
        <p:spPr>
          <a:xfrm>
            <a:off x="4228867" y="131799"/>
            <a:ext cx="1440000" cy="360000"/>
          </a:xfrm>
          <a:prstGeom prst="rect">
            <a:avLst/>
          </a:prstGeom>
        </p:spPr>
        <p:txBody>
          <a:bodyPr anchorCtr="0" anchor="ctr" bIns="0" lIns="91425" spcFirstLastPara="1" rIns="91425" wrap="square" tIns="0">
            <a:normAutofit/>
          </a:bodyPr>
          <a:lstStyle/>
          <a:p>
            <a:pPr indent="0" lvl="0" marL="0" rtl="0" algn="ctr">
              <a:lnSpc>
                <a:spcPct val="100000"/>
              </a:lnSpc>
              <a:spcBef>
                <a:spcPts val="0"/>
              </a:spcBef>
              <a:spcAft>
                <a:spcPts val="0"/>
              </a:spcAft>
              <a:buSzPts val="1200"/>
              <a:buNone/>
            </a:pPr>
            <a:r>
              <a:rPr lang="en"/>
              <a:t>Lending</a:t>
            </a:r>
            <a:endParaRPr/>
          </a:p>
        </p:txBody>
      </p:sp>
      <p:sp>
        <p:nvSpPr>
          <p:cNvPr id="723" name="Google Shape;723;p52"/>
          <p:cNvSpPr txBox="1"/>
          <p:nvPr>
            <p:ph idx="2" type="title"/>
          </p:nvPr>
        </p:nvSpPr>
        <p:spPr>
          <a:xfrm>
            <a:off x="5723951" y="131799"/>
            <a:ext cx="1440300" cy="360000"/>
          </a:xfrm>
          <a:prstGeom prst="rect">
            <a:avLst/>
          </a:prstGeom>
        </p:spPr>
        <p:txBody>
          <a:bodyPr anchorCtr="0" anchor="ctr" bIns="0" lIns="91425" spcFirstLastPara="1" rIns="91425" wrap="square" tIns="0">
            <a:normAutofit fontScale="90000"/>
          </a:bodyPr>
          <a:lstStyle/>
          <a:p>
            <a:pPr indent="0" lvl="0" marL="0" rtl="0" algn="ctr">
              <a:lnSpc>
                <a:spcPct val="100000"/>
              </a:lnSpc>
              <a:spcBef>
                <a:spcPts val="0"/>
              </a:spcBef>
              <a:spcAft>
                <a:spcPts val="0"/>
              </a:spcAft>
              <a:buSzPct val="100000"/>
              <a:buNone/>
            </a:pPr>
            <a:r>
              <a:rPr lang="en"/>
              <a:t>Document Delivery</a:t>
            </a:r>
            <a:endParaRPr/>
          </a:p>
        </p:txBody>
      </p:sp>
      <p:sp>
        <p:nvSpPr>
          <p:cNvPr id="724" name="Google Shape;724;p52"/>
          <p:cNvSpPr txBox="1"/>
          <p:nvPr>
            <p:ph idx="3" type="title"/>
          </p:nvPr>
        </p:nvSpPr>
        <p:spPr>
          <a:xfrm>
            <a:off x="1314610" y="131799"/>
            <a:ext cx="1440000" cy="360000"/>
          </a:xfrm>
          <a:prstGeom prst="rect">
            <a:avLst/>
          </a:prstGeom>
        </p:spPr>
        <p:txBody>
          <a:bodyPr anchorCtr="0" anchor="ctr" bIns="0" lIns="91425" spcFirstLastPara="1" rIns="91425" wrap="square" tIns="0">
            <a:normAutofit/>
          </a:bodyPr>
          <a:lstStyle/>
          <a:p>
            <a:pPr indent="0" lvl="0" marL="0" rtl="0" algn="ctr">
              <a:lnSpc>
                <a:spcPct val="100000"/>
              </a:lnSpc>
              <a:spcBef>
                <a:spcPts val="0"/>
              </a:spcBef>
              <a:spcAft>
                <a:spcPts val="0"/>
              </a:spcAft>
              <a:buSzPts val="1200"/>
              <a:buNone/>
            </a:pPr>
            <a:r>
              <a:rPr lang="en"/>
              <a:t>Presenters</a:t>
            </a:r>
            <a:endParaRPr/>
          </a:p>
        </p:txBody>
      </p:sp>
      <p:sp>
        <p:nvSpPr>
          <p:cNvPr id="725" name="Google Shape;725;p52"/>
          <p:cNvSpPr txBox="1"/>
          <p:nvPr>
            <p:ph idx="4" type="title"/>
          </p:nvPr>
        </p:nvSpPr>
        <p:spPr>
          <a:xfrm>
            <a:off x="2777959" y="131799"/>
            <a:ext cx="1440000" cy="360000"/>
          </a:xfrm>
          <a:prstGeom prst="rect">
            <a:avLst/>
          </a:prstGeom>
        </p:spPr>
        <p:txBody>
          <a:bodyPr anchorCtr="0" anchor="ctr" bIns="0" lIns="91425" spcFirstLastPara="1" rIns="91425" wrap="square" tIns="0">
            <a:normAutofit/>
          </a:bodyPr>
          <a:lstStyle/>
          <a:p>
            <a:pPr indent="0" lvl="0" marL="0" rtl="0" algn="ctr">
              <a:lnSpc>
                <a:spcPct val="100000"/>
              </a:lnSpc>
              <a:spcBef>
                <a:spcPts val="0"/>
              </a:spcBef>
              <a:spcAft>
                <a:spcPts val="0"/>
              </a:spcAft>
              <a:buSzPts val="1200"/>
              <a:buNone/>
            </a:pPr>
            <a:r>
              <a:rPr lang="en"/>
              <a:t>Borrowing</a:t>
            </a:r>
            <a:endParaRPr/>
          </a:p>
        </p:txBody>
      </p:sp>
      <p:sp>
        <p:nvSpPr>
          <p:cNvPr id="726" name="Google Shape;726;p52"/>
          <p:cNvSpPr txBox="1"/>
          <p:nvPr>
            <p:ph idx="17" type="body"/>
          </p:nvPr>
        </p:nvSpPr>
        <p:spPr>
          <a:xfrm>
            <a:off x="301325" y="680075"/>
            <a:ext cx="2856900" cy="4344300"/>
          </a:xfrm>
          <a:prstGeom prst="rect">
            <a:avLst/>
          </a:prstGeom>
        </p:spPr>
        <p:txBody>
          <a:bodyPr anchorCtr="0" anchor="t" bIns="180000" lIns="180000" spcFirstLastPara="1" rIns="0" wrap="square" tIns="0">
            <a:noAutofit/>
          </a:bodyPr>
          <a:lstStyle/>
          <a:p>
            <a:pPr indent="0" lvl="0" marL="0" rtl="0" algn="l">
              <a:spcBef>
                <a:spcPts val="0"/>
              </a:spcBef>
              <a:spcAft>
                <a:spcPts val="0"/>
              </a:spcAft>
              <a:buNone/>
            </a:pPr>
            <a:r>
              <a:rPr b="1" lang="en" sz="1800" u="sng"/>
              <a:t>Verifying citations</a:t>
            </a:r>
            <a:endParaRPr b="1" sz="1800" u="sng"/>
          </a:p>
          <a:p>
            <a:pPr indent="0" lvl="0" marL="0" rtl="0" algn="l">
              <a:spcBef>
                <a:spcPts val="0"/>
              </a:spcBef>
              <a:spcAft>
                <a:spcPts val="0"/>
              </a:spcAft>
              <a:buNone/>
            </a:pPr>
            <a:r>
              <a:rPr lang="en" sz="1800"/>
              <a:t>-May be AI</a:t>
            </a:r>
            <a:endParaRPr sz="1800"/>
          </a:p>
          <a:p>
            <a:pPr indent="0" lvl="0" marL="0" rtl="0" algn="l">
              <a:spcBef>
                <a:spcPts val="0"/>
              </a:spcBef>
              <a:spcAft>
                <a:spcPts val="0"/>
              </a:spcAft>
              <a:buNone/>
            </a:pPr>
            <a:r>
              <a:rPr lang="en" sz="1800"/>
              <a:t>-Patrons do not remember correctly</a:t>
            </a:r>
            <a:endParaRPr sz="1800"/>
          </a:p>
          <a:p>
            <a:pPr indent="0" lvl="0" marL="0" rtl="0" algn="l">
              <a:spcBef>
                <a:spcPts val="0"/>
              </a:spcBef>
              <a:spcAft>
                <a:spcPts val="0"/>
              </a:spcAft>
              <a:buNone/>
            </a:pPr>
            <a:r>
              <a:rPr lang="en" sz="1800"/>
              <a:t>-You may own it</a:t>
            </a:r>
            <a:endParaRPr sz="1800"/>
          </a:p>
          <a:p>
            <a:pPr indent="0" lvl="0" marL="0" rtl="0" algn="l">
              <a:spcBef>
                <a:spcPts val="0"/>
              </a:spcBef>
              <a:spcAft>
                <a:spcPts val="0"/>
              </a:spcAft>
              <a:buNone/>
            </a:pPr>
            <a:r>
              <a:rPr lang="en" sz="1800"/>
              <a:t>-May find online for free</a:t>
            </a:r>
            <a:endParaRPr sz="1800"/>
          </a:p>
          <a:p>
            <a:pPr indent="0" lvl="0" marL="0" rtl="0" algn="l">
              <a:spcBef>
                <a:spcPts val="0"/>
              </a:spcBef>
              <a:spcAft>
                <a:spcPts val="0"/>
              </a:spcAft>
              <a:buNone/>
            </a:pPr>
            <a:r>
              <a:rPr lang="en" sz="1800"/>
              <a:t>-Lenders appreciate complete, accurate citations</a:t>
            </a:r>
            <a:endParaRPr sz="1800"/>
          </a:p>
        </p:txBody>
      </p:sp>
      <p:sp>
        <p:nvSpPr>
          <p:cNvPr id="727" name="Google Shape;727;p52"/>
          <p:cNvSpPr txBox="1"/>
          <p:nvPr>
            <p:ph idx="18" type="body"/>
          </p:nvPr>
        </p:nvSpPr>
        <p:spPr>
          <a:xfrm>
            <a:off x="3143550" y="680075"/>
            <a:ext cx="2856900" cy="4199100"/>
          </a:xfrm>
          <a:prstGeom prst="rect">
            <a:avLst/>
          </a:prstGeom>
        </p:spPr>
        <p:txBody>
          <a:bodyPr anchorCtr="0" anchor="t" bIns="180000" lIns="180000" spcFirstLastPara="1" rIns="0" wrap="square" tIns="0">
            <a:noAutofit/>
          </a:bodyPr>
          <a:lstStyle/>
          <a:p>
            <a:pPr indent="0" lvl="0" marL="0" rtl="0" algn="l">
              <a:spcBef>
                <a:spcPts val="0"/>
              </a:spcBef>
              <a:spcAft>
                <a:spcPts val="0"/>
              </a:spcAft>
              <a:buNone/>
            </a:pPr>
            <a:r>
              <a:rPr b="1" lang="en" sz="1800" u="sng"/>
              <a:t>Resource Sharing Groups</a:t>
            </a:r>
            <a:endParaRPr b="1" sz="1800" u="sng"/>
          </a:p>
          <a:p>
            <a:pPr indent="0" lvl="0" marL="0" rtl="0" algn="l">
              <a:spcBef>
                <a:spcPts val="0"/>
              </a:spcBef>
              <a:spcAft>
                <a:spcPts val="0"/>
              </a:spcAft>
              <a:buNone/>
            </a:pPr>
            <a:r>
              <a:rPr lang="en" sz="1800"/>
              <a:t>-Why join? </a:t>
            </a:r>
            <a:endParaRPr sz="1800"/>
          </a:p>
          <a:p>
            <a:pPr indent="0" lvl="0" marL="0" rtl="0" algn="l">
              <a:spcBef>
                <a:spcPts val="0"/>
              </a:spcBef>
              <a:spcAft>
                <a:spcPts val="0"/>
              </a:spcAft>
              <a:buNone/>
            </a:pPr>
            <a:r>
              <a:rPr lang="en" sz="1800"/>
              <a:t>-Where to find them?  Here! https://help.oclc.org/Resource_Sharing/WorldShare_Interlibrary_Loan/Policies_Directory_guide/080OCLC_profiled_groups</a:t>
            </a:r>
            <a:endParaRPr sz="1800"/>
          </a:p>
          <a:p>
            <a:pPr indent="0" lvl="0" marL="0" rtl="0" algn="l">
              <a:spcBef>
                <a:spcPts val="0"/>
              </a:spcBef>
              <a:spcAft>
                <a:spcPts val="0"/>
              </a:spcAft>
              <a:buNone/>
            </a:pPr>
            <a:r>
              <a:rPr lang="en" sz="1800"/>
              <a:t>-How to let lenders know you’re a member? </a:t>
            </a:r>
            <a:endParaRPr/>
          </a:p>
        </p:txBody>
      </p:sp>
      <p:sp>
        <p:nvSpPr>
          <p:cNvPr id="728" name="Google Shape;728;p52"/>
          <p:cNvSpPr txBox="1"/>
          <p:nvPr>
            <p:ph idx="19" type="body"/>
          </p:nvPr>
        </p:nvSpPr>
        <p:spPr>
          <a:xfrm>
            <a:off x="6174300" y="680075"/>
            <a:ext cx="2856900" cy="4443300"/>
          </a:xfrm>
          <a:prstGeom prst="rect">
            <a:avLst/>
          </a:prstGeom>
        </p:spPr>
        <p:txBody>
          <a:bodyPr anchorCtr="0" anchor="t" bIns="180000" lIns="180000" spcFirstLastPara="1" rIns="0" wrap="square" tIns="0">
            <a:noAutofit/>
          </a:bodyPr>
          <a:lstStyle/>
          <a:p>
            <a:pPr indent="0" lvl="0" marL="0" rtl="0" algn="l">
              <a:spcBef>
                <a:spcPts val="0"/>
              </a:spcBef>
              <a:spcAft>
                <a:spcPts val="0"/>
              </a:spcAft>
              <a:buNone/>
            </a:pPr>
            <a:r>
              <a:rPr b="1" lang="en" sz="1800" u="sng"/>
              <a:t>Where to get help</a:t>
            </a:r>
            <a:endParaRPr b="1" sz="1800" u="sng"/>
          </a:p>
          <a:p>
            <a:pPr indent="0" lvl="0" marL="0" rtl="0" algn="l">
              <a:spcBef>
                <a:spcPts val="0"/>
              </a:spcBef>
              <a:spcAft>
                <a:spcPts val="0"/>
              </a:spcAft>
              <a:buNone/>
            </a:pPr>
            <a:r>
              <a:rPr lang="en" sz="1800"/>
              <a:t>-National and state ILL codes</a:t>
            </a:r>
            <a:endParaRPr sz="1800"/>
          </a:p>
          <a:p>
            <a:pPr indent="0" lvl="0" marL="0" rtl="0" algn="l">
              <a:spcBef>
                <a:spcPts val="0"/>
              </a:spcBef>
              <a:spcAft>
                <a:spcPts val="0"/>
              </a:spcAft>
              <a:buNone/>
            </a:pPr>
            <a:r>
              <a:rPr lang="en" sz="1800"/>
              <a:t>-Listservs </a:t>
            </a:r>
            <a:endParaRPr sz="1800"/>
          </a:p>
          <a:p>
            <a:pPr indent="0" lvl="0" marL="0" rtl="0" algn="l">
              <a:spcBef>
                <a:spcPts val="0"/>
              </a:spcBef>
              <a:spcAft>
                <a:spcPts val="0"/>
              </a:spcAft>
              <a:buNone/>
            </a:pPr>
            <a:r>
              <a:rPr lang="en" sz="1800"/>
              <a:t>-RUSA Stars</a:t>
            </a:r>
            <a:endParaRPr sz="1800"/>
          </a:p>
          <a:p>
            <a:pPr indent="0" lvl="0" marL="0" rtl="0" algn="l">
              <a:spcBef>
                <a:spcPts val="0"/>
              </a:spcBef>
              <a:spcAft>
                <a:spcPts val="0"/>
              </a:spcAft>
              <a:buNone/>
            </a:pPr>
            <a:r>
              <a:rPr lang="en" sz="1800"/>
              <a:t>-Webjunction for recorded webinars</a:t>
            </a:r>
            <a:endParaRPr sz="1800"/>
          </a:p>
          <a:p>
            <a:pPr indent="0" lvl="0" marL="0" rtl="0" algn="l">
              <a:spcBef>
                <a:spcPts val="0"/>
              </a:spcBef>
              <a:spcAft>
                <a:spcPts val="0"/>
              </a:spcAft>
              <a:buNone/>
            </a:pPr>
            <a:r>
              <a:rPr lang="en" sz="1800"/>
              <a:t>-Journals </a:t>
            </a:r>
            <a:endParaRPr sz="1800"/>
          </a:p>
          <a:p>
            <a:pPr indent="0" lvl="0" marL="0" rtl="0" algn="l">
              <a:spcBef>
                <a:spcPts val="0"/>
              </a:spcBef>
              <a:spcAft>
                <a:spcPts val="0"/>
              </a:spcAft>
              <a:buNone/>
            </a:pPr>
            <a:r>
              <a:rPr lang="en" sz="1800"/>
              <a:t>-Other libraries’ web pages or LibGuides</a:t>
            </a:r>
            <a:endParaRPr sz="1800"/>
          </a:p>
          <a:p>
            <a:pPr indent="0" lvl="0" marL="0" rtl="0" algn="l">
              <a:spcBef>
                <a:spcPts val="0"/>
              </a:spcBef>
              <a:spcAft>
                <a:spcPts val="0"/>
              </a:spcAft>
              <a:buNone/>
            </a:pPr>
            <a:r>
              <a:rPr lang="en" sz="1800"/>
              <a:t>-Conferences</a:t>
            </a:r>
            <a:endParaRPr sz="1800"/>
          </a:p>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53"/>
          <p:cNvSpPr/>
          <p:nvPr/>
        </p:nvSpPr>
        <p:spPr>
          <a:xfrm>
            <a:off x="5278763" y="131788"/>
            <a:ext cx="2245995" cy="360013"/>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734" name="Google Shape;734;p53"/>
          <p:cNvSpPr/>
          <p:nvPr/>
        </p:nvSpPr>
        <p:spPr>
          <a:xfrm>
            <a:off x="912237" y="131788"/>
            <a:ext cx="2245995" cy="360013"/>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735" name="Google Shape;735;p53"/>
          <p:cNvSpPr/>
          <p:nvPr/>
        </p:nvSpPr>
        <p:spPr>
          <a:xfrm>
            <a:off x="2380538" y="131788"/>
            <a:ext cx="2245995" cy="360013"/>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736" name="Google Shape;736;p53"/>
          <p:cNvSpPr/>
          <p:nvPr/>
        </p:nvSpPr>
        <p:spPr>
          <a:xfrm>
            <a:off x="3825863" y="131788"/>
            <a:ext cx="2245995" cy="360013"/>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737" name="Google Shape;737;p53"/>
          <p:cNvSpPr txBox="1"/>
          <p:nvPr>
            <p:ph idx="1" type="subTitle"/>
          </p:nvPr>
        </p:nvSpPr>
        <p:spPr>
          <a:xfrm>
            <a:off x="1314600" y="131800"/>
            <a:ext cx="1440000" cy="360000"/>
          </a:xfrm>
          <a:prstGeom prst="rect">
            <a:avLst/>
          </a:prstGeom>
        </p:spPr>
        <p:txBody>
          <a:bodyPr anchorCtr="0" anchor="ctr" bIns="0" lIns="91425" spcFirstLastPara="1" rIns="91425" wrap="square" tIns="0">
            <a:normAutofit/>
          </a:bodyPr>
          <a:lstStyle/>
          <a:p>
            <a:pPr indent="0" lvl="0" marL="0" rtl="0" algn="ctr">
              <a:lnSpc>
                <a:spcPct val="115000"/>
              </a:lnSpc>
              <a:spcBef>
                <a:spcPts val="0"/>
              </a:spcBef>
              <a:spcAft>
                <a:spcPts val="0"/>
              </a:spcAft>
              <a:buSzPts val="1200"/>
              <a:buNone/>
            </a:pPr>
            <a:r>
              <a:rPr lang="en"/>
              <a:t>Presenters</a:t>
            </a:r>
            <a:endParaRPr/>
          </a:p>
        </p:txBody>
      </p:sp>
      <p:sp>
        <p:nvSpPr>
          <p:cNvPr id="738" name="Google Shape;738;p53"/>
          <p:cNvSpPr txBox="1"/>
          <p:nvPr>
            <p:ph idx="2" type="subTitle"/>
          </p:nvPr>
        </p:nvSpPr>
        <p:spPr>
          <a:xfrm>
            <a:off x="4228850" y="131800"/>
            <a:ext cx="1440000" cy="360000"/>
          </a:xfrm>
          <a:prstGeom prst="rect">
            <a:avLst/>
          </a:prstGeom>
        </p:spPr>
        <p:txBody>
          <a:bodyPr anchorCtr="0" anchor="ctr" bIns="0" lIns="91425" spcFirstLastPara="1" rIns="91425" wrap="square" tIns="0">
            <a:normAutofit/>
          </a:bodyPr>
          <a:lstStyle/>
          <a:p>
            <a:pPr indent="0" lvl="0" marL="0" rtl="0" algn="ctr">
              <a:lnSpc>
                <a:spcPct val="115000"/>
              </a:lnSpc>
              <a:spcBef>
                <a:spcPts val="0"/>
              </a:spcBef>
              <a:spcAft>
                <a:spcPts val="0"/>
              </a:spcAft>
              <a:buSzPts val="1200"/>
              <a:buNone/>
            </a:pPr>
            <a:r>
              <a:rPr lang="en"/>
              <a:t>Lending</a:t>
            </a:r>
            <a:endParaRPr/>
          </a:p>
        </p:txBody>
      </p:sp>
      <p:sp>
        <p:nvSpPr>
          <p:cNvPr id="739" name="Google Shape;739;p53"/>
          <p:cNvSpPr txBox="1"/>
          <p:nvPr>
            <p:ph idx="3" type="subTitle"/>
          </p:nvPr>
        </p:nvSpPr>
        <p:spPr>
          <a:xfrm>
            <a:off x="5724100" y="131800"/>
            <a:ext cx="1440000" cy="360000"/>
          </a:xfrm>
          <a:prstGeom prst="rect">
            <a:avLst/>
          </a:prstGeom>
        </p:spPr>
        <p:txBody>
          <a:bodyPr anchorCtr="0" anchor="ctr" bIns="0" lIns="91425" spcFirstLastPara="1" rIns="91425" wrap="square" tIns="0">
            <a:normAutofit/>
          </a:bodyPr>
          <a:lstStyle/>
          <a:p>
            <a:pPr indent="0" lvl="0" marL="0" rtl="0" algn="ctr">
              <a:lnSpc>
                <a:spcPct val="95000"/>
              </a:lnSpc>
              <a:spcBef>
                <a:spcPts val="0"/>
              </a:spcBef>
              <a:spcAft>
                <a:spcPts val="0"/>
              </a:spcAft>
              <a:buSzPts val="1200"/>
              <a:buNone/>
            </a:pPr>
            <a:r>
              <a:rPr lang="en" sz="1100"/>
              <a:t>Document Delivery</a:t>
            </a:r>
            <a:endParaRPr sz="1100"/>
          </a:p>
        </p:txBody>
      </p:sp>
      <p:sp>
        <p:nvSpPr>
          <p:cNvPr id="740" name="Google Shape;740;p53"/>
          <p:cNvSpPr txBox="1"/>
          <p:nvPr>
            <p:ph type="title"/>
          </p:nvPr>
        </p:nvSpPr>
        <p:spPr>
          <a:xfrm>
            <a:off x="2777959" y="131799"/>
            <a:ext cx="1440000" cy="360000"/>
          </a:xfrm>
          <a:prstGeom prst="rect">
            <a:avLst/>
          </a:prstGeom>
        </p:spPr>
        <p:txBody>
          <a:bodyPr anchorCtr="0" anchor="ctr" bIns="0" lIns="91425" spcFirstLastPara="1" rIns="91425" wrap="square" tIns="0">
            <a:normAutofit/>
          </a:bodyPr>
          <a:lstStyle/>
          <a:p>
            <a:pPr indent="0" lvl="0" marL="0" rtl="0" algn="ctr">
              <a:lnSpc>
                <a:spcPct val="100000"/>
              </a:lnSpc>
              <a:spcBef>
                <a:spcPts val="0"/>
              </a:spcBef>
              <a:spcAft>
                <a:spcPts val="0"/>
              </a:spcAft>
              <a:buSzPts val="1200"/>
              <a:buNone/>
            </a:pPr>
            <a:r>
              <a:rPr lang="en"/>
              <a:t>Borrowing</a:t>
            </a:r>
            <a:endParaRPr/>
          </a:p>
        </p:txBody>
      </p:sp>
      <p:sp>
        <p:nvSpPr>
          <p:cNvPr id="741" name="Google Shape;741;p53"/>
          <p:cNvSpPr txBox="1"/>
          <p:nvPr>
            <p:ph idx="4294967295" type="body"/>
          </p:nvPr>
        </p:nvSpPr>
        <p:spPr>
          <a:xfrm>
            <a:off x="606775" y="715600"/>
            <a:ext cx="2856900" cy="4314300"/>
          </a:xfrm>
          <a:prstGeom prst="rect">
            <a:avLst/>
          </a:prstGeom>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Clr>
                <a:schemeClr val="dk1"/>
              </a:buClr>
              <a:buSzPts val="1100"/>
              <a:buFont typeface="Arial"/>
              <a:buNone/>
            </a:pPr>
            <a:r>
              <a:rPr b="1" lang="en" sz="1900" u="sng"/>
              <a:t>Mailable Materials</a:t>
            </a:r>
            <a:endParaRPr b="1" sz="1900" u="sng"/>
          </a:p>
          <a:p>
            <a:pPr indent="0" lvl="0" marL="0" rtl="0" algn="l">
              <a:spcBef>
                <a:spcPts val="0"/>
              </a:spcBef>
              <a:spcAft>
                <a:spcPts val="0"/>
              </a:spcAft>
              <a:buNone/>
            </a:pPr>
            <a:r>
              <a:rPr lang="en" sz="1900"/>
              <a:t>Each institution has different policies, but a good rule of thumb is that if it does not check out to students, staff, and faculty, then it should not be mailed out.</a:t>
            </a:r>
            <a:endParaRPr sz="1900"/>
          </a:p>
          <a:p>
            <a:pPr indent="0" lvl="0" marL="0" rtl="0" algn="l">
              <a:spcBef>
                <a:spcPts val="0"/>
              </a:spcBef>
              <a:spcAft>
                <a:spcPts val="0"/>
              </a:spcAft>
              <a:buNone/>
            </a:pPr>
            <a:r>
              <a:rPr i="1" lang="en" sz="1900"/>
              <a:t>-Disclaimer: Materials that are damaged should not be mailed out.</a:t>
            </a:r>
            <a:endParaRPr i="1" sz="19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742" name="Google Shape;742;p53"/>
          <p:cNvSpPr txBox="1"/>
          <p:nvPr>
            <p:ph idx="4294967295" type="body"/>
          </p:nvPr>
        </p:nvSpPr>
        <p:spPr>
          <a:xfrm>
            <a:off x="6071850" y="797400"/>
            <a:ext cx="2856900" cy="35487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sz="1800" u="sng"/>
              <a:t>Article Sharing</a:t>
            </a:r>
            <a:endParaRPr sz="1800"/>
          </a:p>
          <a:p>
            <a:pPr indent="0" lvl="0" marL="0" rtl="0" algn="l">
              <a:spcBef>
                <a:spcPts val="0"/>
              </a:spcBef>
              <a:spcAft>
                <a:spcPts val="0"/>
              </a:spcAft>
              <a:buNone/>
            </a:pPr>
            <a:r>
              <a:rPr lang="en" sz="1800"/>
              <a:t>Be sure to stay within copyright guidelines for any and all article sharing!</a:t>
            </a:r>
            <a:endParaRPr sz="1800"/>
          </a:p>
        </p:txBody>
      </p:sp>
      <p:pic>
        <p:nvPicPr>
          <p:cNvPr descr="Library (Provided by Getty Images)" id="743" name="Google Shape;743;p53"/>
          <p:cNvPicPr preferRelativeResize="0"/>
          <p:nvPr/>
        </p:nvPicPr>
        <p:blipFill>
          <a:blip r:embed="rId3">
            <a:alphaModFix/>
          </a:blip>
          <a:stretch>
            <a:fillRect/>
          </a:stretch>
        </p:blipFill>
        <p:spPr>
          <a:xfrm>
            <a:off x="5011800" y="2422225"/>
            <a:ext cx="3973448" cy="2642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sp>
        <p:nvSpPr>
          <p:cNvPr id="748" name="Google Shape;748;p54"/>
          <p:cNvSpPr/>
          <p:nvPr/>
        </p:nvSpPr>
        <p:spPr>
          <a:xfrm>
            <a:off x="912237" y="131788"/>
            <a:ext cx="2245995" cy="360013"/>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749" name="Google Shape;749;p54"/>
          <p:cNvSpPr/>
          <p:nvPr/>
        </p:nvSpPr>
        <p:spPr>
          <a:xfrm>
            <a:off x="2380538" y="131788"/>
            <a:ext cx="2245995" cy="360013"/>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750" name="Google Shape;750;p54"/>
          <p:cNvSpPr/>
          <p:nvPr/>
        </p:nvSpPr>
        <p:spPr>
          <a:xfrm>
            <a:off x="3825863" y="131788"/>
            <a:ext cx="2245995" cy="360013"/>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751" name="Google Shape;751;p54"/>
          <p:cNvSpPr/>
          <p:nvPr/>
        </p:nvSpPr>
        <p:spPr>
          <a:xfrm>
            <a:off x="5278763" y="131788"/>
            <a:ext cx="2245995" cy="360013"/>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752" name="Google Shape;752;p54"/>
          <p:cNvSpPr txBox="1"/>
          <p:nvPr>
            <p:ph idx="1" type="subTitle"/>
          </p:nvPr>
        </p:nvSpPr>
        <p:spPr>
          <a:xfrm>
            <a:off x="1314600" y="131800"/>
            <a:ext cx="1440000" cy="360000"/>
          </a:xfrm>
          <a:prstGeom prst="rect">
            <a:avLst/>
          </a:prstGeom>
        </p:spPr>
        <p:txBody>
          <a:bodyPr anchorCtr="0" anchor="ctr" bIns="0" lIns="91425" spcFirstLastPara="1" rIns="91425" wrap="square" tIns="0">
            <a:normAutofit/>
          </a:bodyPr>
          <a:lstStyle/>
          <a:p>
            <a:pPr indent="0" lvl="0" marL="0" rtl="0" algn="ctr">
              <a:lnSpc>
                <a:spcPct val="115000"/>
              </a:lnSpc>
              <a:spcBef>
                <a:spcPts val="0"/>
              </a:spcBef>
              <a:spcAft>
                <a:spcPts val="0"/>
              </a:spcAft>
              <a:buSzPts val="1200"/>
              <a:buNone/>
            </a:pPr>
            <a:r>
              <a:rPr lang="en"/>
              <a:t>Presenters</a:t>
            </a:r>
            <a:endParaRPr/>
          </a:p>
        </p:txBody>
      </p:sp>
      <p:sp>
        <p:nvSpPr>
          <p:cNvPr id="753" name="Google Shape;753;p54"/>
          <p:cNvSpPr txBox="1"/>
          <p:nvPr>
            <p:ph idx="2" type="subTitle"/>
          </p:nvPr>
        </p:nvSpPr>
        <p:spPr>
          <a:xfrm>
            <a:off x="2783538" y="131800"/>
            <a:ext cx="1440000" cy="360000"/>
          </a:xfrm>
          <a:prstGeom prst="rect">
            <a:avLst/>
          </a:prstGeom>
        </p:spPr>
        <p:txBody>
          <a:bodyPr anchorCtr="0" anchor="ctr" bIns="0" lIns="91425" spcFirstLastPara="1" rIns="91425" wrap="square" tIns="0">
            <a:normAutofit/>
          </a:bodyPr>
          <a:lstStyle/>
          <a:p>
            <a:pPr indent="0" lvl="0" marL="0" rtl="0" algn="ctr">
              <a:lnSpc>
                <a:spcPct val="115000"/>
              </a:lnSpc>
              <a:spcBef>
                <a:spcPts val="0"/>
              </a:spcBef>
              <a:spcAft>
                <a:spcPts val="0"/>
              </a:spcAft>
              <a:buSzPts val="1200"/>
              <a:buNone/>
            </a:pPr>
            <a:r>
              <a:rPr lang="en"/>
              <a:t>Borrowing</a:t>
            </a:r>
            <a:endParaRPr/>
          </a:p>
        </p:txBody>
      </p:sp>
      <p:sp>
        <p:nvSpPr>
          <p:cNvPr id="754" name="Google Shape;754;p54"/>
          <p:cNvSpPr txBox="1"/>
          <p:nvPr>
            <p:ph idx="3" type="subTitle"/>
          </p:nvPr>
        </p:nvSpPr>
        <p:spPr>
          <a:xfrm>
            <a:off x="4228850" y="131800"/>
            <a:ext cx="1440000" cy="360000"/>
          </a:xfrm>
          <a:prstGeom prst="rect">
            <a:avLst/>
          </a:prstGeom>
        </p:spPr>
        <p:txBody>
          <a:bodyPr anchorCtr="0" anchor="ctr" bIns="0" lIns="91425" spcFirstLastPara="1" rIns="91425" wrap="square" tIns="0">
            <a:normAutofit/>
          </a:bodyPr>
          <a:lstStyle/>
          <a:p>
            <a:pPr indent="0" lvl="0" marL="0" rtl="0" algn="ctr">
              <a:lnSpc>
                <a:spcPct val="115000"/>
              </a:lnSpc>
              <a:spcBef>
                <a:spcPts val="0"/>
              </a:spcBef>
              <a:spcAft>
                <a:spcPts val="0"/>
              </a:spcAft>
              <a:buSzPts val="1200"/>
              <a:buNone/>
            </a:pPr>
            <a:r>
              <a:rPr lang="en"/>
              <a:t>Lending</a:t>
            </a:r>
            <a:endParaRPr/>
          </a:p>
        </p:txBody>
      </p:sp>
      <p:sp>
        <p:nvSpPr>
          <p:cNvPr id="755" name="Google Shape;755;p54"/>
          <p:cNvSpPr txBox="1"/>
          <p:nvPr>
            <p:ph type="title"/>
          </p:nvPr>
        </p:nvSpPr>
        <p:spPr>
          <a:xfrm>
            <a:off x="5723951" y="131799"/>
            <a:ext cx="1440300" cy="360000"/>
          </a:xfrm>
          <a:prstGeom prst="rect">
            <a:avLst/>
          </a:prstGeom>
        </p:spPr>
        <p:txBody>
          <a:bodyPr anchorCtr="0" anchor="ctr" bIns="0" lIns="91425" spcFirstLastPara="1" rIns="91425" wrap="square" tIns="0">
            <a:normAutofit fontScale="90000"/>
          </a:bodyPr>
          <a:lstStyle/>
          <a:p>
            <a:pPr indent="0" lvl="0" marL="0" rtl="0" algn="ctr">
              <a:lnSpc>
                <a:spcPct val="100000"/>
              </a:lnSpc>
              <a:spcBef>
                <a:spcPts val="0"/>
              </a:spcBef>
              <a:spcAft>
                <a:spcPts val="0"/>
              </a:spcAft>
              <a:buSzPct val="100000"/>
              <a:buNone/>
            </a:pPr>
            <a:r>
              <a:rPr lang="en"/>
              <a:t>Document Delivery</a:t>
            </a:r>
            <a:endParaRPr/>
          </a:p>
        </p:txBody>
      </p:sp>
      <p:sp>
        <p:nvSpPr>
          <p:cNvPr id="756" name="Google Shape;756;p54"/>
          <p:cNvSpPr txBox="1"/>
          <p:nvPr>
            <p:ph type="title"/>
          </p:nvPr>
        </p:nvSpPr>
        <p:spPr>
          <a:xfrm>
            <a:off x="193900" y="795678"/>
            <a:ext cx="2856900" cy="267000"/>
          </a:xfrm>
          <a:prstGeom prst="rect">
            <a:avLst/>
          </a:prstGeom>
        </p:spPr>
        <p:txBody>
          <a:bodyPr anchorCtr="0" anchor="ctr" bIns="0" lIns="91425" spcFirstLastPara="1" rIns="91425" wrap="square" tIns="0">
            <a:normAutofit fontScale="90000"/>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757" name="Google Shape;757;p54"/>
          <p:cNvSpPr txBox="1"/>
          <p:nvPr>
            <p:ph idx="18" type="body"/>
          </p:nvPr>
        </p:nvSpPr>
        <p:spPr>
          <a:xfrm>
            <a:off x="283625" y="795675"/>
            <a:ext cx="2856900" cy="4251600"/>
          </a:xfrm>
          <a:prstGeom prst="rect">
            <a:avLst/>
          </a:prstGeom>
        </p:spPr>
        <p:txBody>
          <a:bodyPr anchorCtr="0" anchor="t" bIns="108000" lIns="91425" spcFirstLastPara="1" rIns="91425" wrap="square" tIns="72000">
            <a:noAutofit/>
          </a:bodyPr>
          <a:lstStyle/>
          <a:p>
            <a:pPr indent="0" lvl="0" marL="0" rtl="0" algn="l">
              <a:spcBef>
                <a:spcPts val="0"/>
              </a:spcBef>
              <a:spcAft>
                <a:spcPts val="0"/>
              </a:spcAft>
              <a:buNone/>
            </a:pPr>
            <a:r>
              <a:rPr b="1" lang="en" sz="1800" u="sng"/>
              <a:t>Yea or Nay? </a:t>
            </a:r>
            <a:r>
              <a:rPr lang="en" sz="1800"/>
              <a:t> </a:t>
            </a:r>
            <a:endParaRPr sz="1800"/>
          </a:p>
          <a:p>
            <a:pPr indent="0" lvl="0" marL="0" rtl="0" algn="l">
              <a:spcBef>
                <a:spcPts val="0"/>
              </a:spcBef>
              <a:spcAft>
                <a:spcPts val="0"/>
              </a:spcAft>
              <a:buNone/>
            </a:pPr>
            <a:r>
              <a:rPr lang="en" sz="1800"/>
              <a:t>-Pros</a:t>
            </a:r>
            <a:endParaRPr sz="1800"/>
          </a:p>
          <a:p>
            <a:pPr indent="0" lvl="0" marL="0" rtl="0" algn="l">
              <a:spcBef>
                <a:spcPts val="0"/>
              </a:spcBef>
              <a:spcAft>
                <a:spcPts val="0"/>
              </a:spcAft>
              <a:buNone/>
            </a:pPr>
            <a:r>
              <a:rPr lang="en" sz="1800"/>
              <a:t>Patrons get what they need easily</a:t>
            </a:r>
            <a:endParaRPr sz="1800"/>
          </a:p>
          <a:p>
            <a:pPr indent="0" lvl="0" marL="0" rtl="0" algn="l">
              <a:spcBef>
                <a:spcPts val="0"/>
              </a:spcBef>
              <a:spcAft>
                <a:spcPts val="0"/>
              </a:spcAft>
              <a:buNone/>
            </a:pPr>
            <a:r>
              <a:rPr lang="en" sz="1800"/>
              <a:t>Good PR </a:t>
            </a:r>
            <a:endParaRPr sz="1800"/>
          </a:p>
          <a:p>
            <a:pPr indent="0" lvl="0" marL="0" rtl="0" algn="l">
              <a:spcBef>
                <a:spcPts val="0"/>
              </a:spcBef>
              <a:spcAft>
                <a:spcPts val="0"/>
              </a:spcAft>
              <a:buNone/>
            </a:pPr>
            <a:r>
              <a:rPr lang="en" sz="1800"/>
              <a:t>Get statistics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-Cons</a:t>
            </a:r>
            <a:endParaRPr sz="1800"/>
          </a:p>
          <a:p>
            <a:pPr indent="0" lvl="0" marL="0" rtl="0" algn="l">
              <a:spcBef>
                <a:spcPts val="0"/>
              </a:spcBef>
              <a:spcAft>
                <a:spcPts val="0"/>
              </a:spcAft>
              <a:buNone/>
            </a:pPr>
            <a:r>
              <a:rPr lang="en" sz="1800"/>
              <a:t>Doesn’t teach patrons Delayed delivery </a:t>
            </a:r>
            <a:endParaRPr sz="1800"/>
          </a:p>
          <a:p>
            <a:pPr indent="0" lvl="0" marL="0" rtl="0" algn="l">
              <a:spcBef>
                <a:spcPts val="0"/>
              </a:spcBef>
              <a:spcAft>
                <a:spcPts val="0"/>
              </a:spcAft>
              <a:buNone/>
            </a:pPr>
            <a:r>
              <a:rPr lang="en" sz="1800"/>
              <a:t>Hard to find staff time</a:t>
            </a:r>
            <a:endParaRPr sz="1800"/>
          </a:p>
        </p:txBody>
      </p:sp>
      <p:sp>
        <p:nvSpPr>
          <p:cNvPr id="758" name="Google Shape;758;p54"/>
          <p:cNvSpPr txBox="1"/>
          <p:nvPr>
            <p:ph idx="19" type="body"/>
          </p:nvPr>
        </p:nvSpPr>
        <p:spPr>
          <a:xfrm>
            <a:off x="3140525" y="795675"/>
            <a:ext cx="2856900" cy="4167900"/>
          </a:xfrm>
          <a:prstGeom prst="rect">
            <a:avLst/>
          </a:prstGeom>
        </p:spPr>
        <p:txBody>
          <a:bodyPr anchorCtr="0" anchor="t" bIns="108000" lIns="91425" spcFirstLastPara="1" rIns="91425" wrap="square" tIns="72000">
            <a:normAutofit/>
          </a:bodyPr>
          <a:lstStyle/>
          <a:p>
            <a:pPr indent="0" lvl="0" marL="0" rtl="0" algn="l">
              <a:spcBef>
                <a:spcPts val="0"/>
              </a:spcBef>
              <a:spcAft>
                <a:spcPts val="0"/>
              </a:spcAft>
              <a:buNone/>
            </a:pPr>
            <a:r>
              <a:rPr b="1" lang="en" sz="1800" u="sng"/>
              <a:t>Verifying and retrieving</a:t>
            </a:r>
            <a:endParaRPr b="1" sz="1800" u="sng"/>
          </a:p>
          <a:p>
            <a:pPr indent="0" lvl="0" marL="0" rtl="0" algn="l">
              <a:spcBef>
                <a:spcPts val="0"/>
              </a:spcBef>
              <a:spcAft>
                <a:spcPts val="0"/>
              </a:spcAft>
              <a:buNone/>
            </a:pPr>
            <a:r>
              <a:rPr lang="en" sz="1800"/>
              <a:t>-Call number is not enough</a:t>
            </a:r>
            <a:endParaRPr sz="1800"/>
          </a:p>
          <a:p>
            <a:pPr indent="0" lvl="0" marL="0" rtl="0" algn="l">
              <a:spcBef>
                <a:spcPts val="0"/>
              </a:spcBef>
              <a:spcAft>
                <a:spcPts val="0"/>
              </a:spcAft>
              <a:buNone/>
            </a:pPr>
            <a:r>
              <a:rPr lang="en" sz="1800"/>
              <a:t>-Is item really there?   -Undamaged?</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The one time you don’t check will be when your catalog lies to you!</a:t>
            </a:r>
            <a:endParaRPr sz="1800"/>
          </a:p>
          <a:p>
            <a:pPr indent="0" lvl="0" marL="0" rtl="0" algn="l">
              <a:spcBef>
                <a:spcPts val="0"/>
              </a:spcBef>
              <a:spcAft>
                <a:spcPts val="0"/>
              </a:spcAft>
              <a:buNone/>
            </a:pPr>
            <a:r>
              <a:t/>
            </a:r>
            <a:endParaRPr sz="1800"/>
          </a:p>
        </p:txBody>
      </p:sp>
      <p:sp>
        <p:nvSpPr>
          <p:cNvPr id="759" name="Google Shape;759;p54"/>
          <p:cNvSpPr txBox="1"/>
          <p:nvPr>
            <p:ph idx="20" type="body"/>
          </p:nvPr>
        </p:nvSpPr>
        <p:spPr>
          <a:xfrm>
            <a:off x="6086975" y="795675"/>
            <a:ext cx="2856900" cy="4167900"/>
          </a:xfrm>
          <a:prstGeom prst="rect">
            <a:avLst/>
          </a:prstGeom>
        </p:spPr>
        <p:txBody>
          <a:bodyPr anchorCtr="0" anchor="t" bIns="108000" lIns="91425" spcFirstLastPara="1" rIns="91425" wrap="square" tIns="72000">
            <a:noAutofit/>
          </a:bodyPr>
          <a:lstStyle/>
          <a:p>
            <a:pPr indent="0" lvl="0" marL="0" rtl="0" algn="l">
              <a:spcBef>
                <a:spcPts val="0"/>
              </a:spcBef>
              <a:spcAft>
                <a:spcPts val="0"/>
              </a:spcAft>
              <a:buNone/>
            </a:pPr>
            <a:r>
              <a:rPr b="1" lang="en" sz="1800" u="sng"/>
              <a:t>Delivery options:</a:t>
            </a:r>
            <a:endParaRPr b="1" sz="1800" u="sng"/>
          </a:p>
          <a:p>
            <a:pPr indent="0" lvl="0" marL="0" rtl="0" algn="l">
              <a:spcBef>
                <a:spcPts val="0"/>
              </a:spcBef>
              <a:spcAft>
                <a:spcPts val="0"/>
              </a:spcAft>
              <a:buNone/>
            </a:pPr>
            <a:r>
              <a:rPr lang="en" sz="1800"/>
              <a:t>-Hold books for pickup? </a:t>
            </a:r>
            <a:endParaRPr sz="1800"/>
          </a:p>
          <a:p>
            <a:pPr indent="0" lvl="0" marL="0" rtl="0" algn="l">
              <a:spcBef>
                <a:spcPts val="0"/>
              </a:spcBef>
              <a:spcAft>
                <a:spcPts val="0"/>
              </a:spcAft>
              <a:buNone/>
            </a:pPr>
            <a:r>
              <a:rPr lang="en" sz="1800"/>
              <a:t>-Send to certain patron groups like faculty?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Articles</a:t>
            </a:r>
            <a:endParaRPr sz="1800"/>
          </a:p>
          <a:p>
            <a:pPr indent="0" lvl="0" marL="0" rtl="0" algn="l">
              <a:spcBef>
                <a:spcPts val="0"/>
              </a:spcBef>
              <a:spcAft>
                <a:spcPts val="0"/>
              </a:spcAft>
              <a:buNone/>
            </a:pPr>
            <a:r>
              <a:rPr lang="en" sz="1800"/>
              <a:t>-Pull journal volumes and let patron scan?</a:t>
            </a:r>
            <a:endParaRPr sz="1800"/>
          </a:p>
          <a:p>
            <a:pPr indent="0" lvl="0" marL="0" rtl="0" algn="l">
              <a:spcBef>
                <a:spcPts val="0"/>
              </a:spcBef>
              <a:spcAft>
                <a:spcPts val="0"/>
              </a:spcAft>
              <a:buNone/>
            </a:pPr>
            <a:r>
              <a:rPr lang="en" sz="1800"/>
              <a:t>-Scan and deliver for patron? Electronic or print?</a:t>
            </a:r>
            <a:endParaRPr sz="1800"/>
          </a:p>
          <a:p>
            <a:pPr indent="0" lvl="0" marL="0" rtl="0" algn="l">
              <a:spcBef>
                <a:spcPts val="0"/>
              </a:spcBef>
              <a:spcAft>
                <a:spcPts val="0"/>
              </a:spcAft>
              <a:buNone/>
            </a:pPr>
            <a:r>
              <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3" name="Shape 763"/>
        <p:cNvGrpSpPr/>
        <p:nvPr/>
      </p:nvGrpSpPr>
      <p:grpSpPr>
        <a:xfrm>
          <a:off x="0" y="0"/>
          <a:ext cx="0" cy="0"/>
          <a:chOff x="0" y="0"/>
          <a:chExt cx="0" cy="0"/>
        </a:xfrm>
      </p:grpSpPr>
      <p:sp>
        <p:nvSpPr>
          <p:cNvPr id="764" name="Google Shape;764;p55"/>
          <p:cNvSpPr/>
          <p:nvPr/>
        </p:nvSpPr>
        <p:spPr>
          <a:xfrm>
            <a:off x="912237" y="131788"/>
            <a:ext cx="2245995" cy="360013"/>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765" name="Google Shape;765;p55"/>
          <p:cNvSpPr txBox="1"/>
          <p:nvPr>
            <p:ph idx="2" type="subTitle"/>
          </p:nvPr>
        </p:nvSpPr>
        <p:spPr>
          <a:xfrm>
            <a:off x="1284638" y="214800"/>
            <a:ext cx="1501200" cy="183600"/>
          </a:xfrm>
          <a:prstGeom prst="rect">
            <a:avLst/>
          </a:prstGeom>
        </p:spPr>
        <p:txBody>
          <a:bodyPr anchorCtr="0" anchor="ctr" bIns="0" lIns="0" spcFirstLastPara="1" rIns="0" wrap="square" tIns="0">
            <a:normAutofit/>
          </a:bodyPr>
          <a:lstStyle/>
          <a:p>
            <a:pPr indent="0" lvl="0" marL="0" rtl="0" algn="ctr">
              <a:lnSpc>
                <a:spcPct val="115000"/>
              </a:lnSpc>
              <a:spcBef>
                <a:spcPts val="0"/>
              </a:spcBef>
              <a:spcAft>
                <a:spcPts val="0"/>
              </a:spcAft>
              <a:buSzPts val="1200"/>
              <a:buNone/>
            </a:pPr>
            <a:r>
              <a:rPr lang="en"/>
              <a:t>Shipping</a:t>
            </a:r>
            <a:endParaRPr/>
          </a:p>
        </p:txBody>
      </p:sp>
      <p:sp>
        <p:nvSpPr>
          <p:cNvPr id="766" name="Google Shape;766;p55"/>
          <p:cNvSpPr txBox="1"/>
          <p:nvPr>
            <p:ph idx="4294967295" type="body"/>
          </p:nvPr>
        </p:nvSpPr>
        <p:spPr>
          <a:xfrm>
            <a:off x="204250" y="797400"/>
            <a:ext cx="2856900" cy="400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u="sng"/>
              <a:t>Packaging</a:t>
            </a:r>
            <a:endParaRPr b="1" sz="1800" u="sng"/>
          </a:p>
          <a:p>
            <a:pPr indent="0" lvl="0" marL="0" rtl="0" algn="l">
              <a:spcBef>
                <a:spcPts val="0"/>
              </a:spcBef>
              <a:spcAft>
                <a:spcPts val="0"/>
              </a:spcAft>
              <a:buNone/>
            </a:pPr>
            <a:r>
              <a:rPr lang="en" sz="1800"/>
              <a:t>Use approved mailing packages for the shipping out of items.</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Be sure the packaging is fully sealed to prevent damage during transit.</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Make sure weight is being taken and address labels are clearly visible.</a:t>
            </a:r>
            <a:endParaRPr sz="1800"/>
          </a:p>
        </p:txBody>
      </p:sp>
      <p:sp>
        <p:nvSpPr>
          <p:cNvPr id="767" name="Google Shape;767;p55"/>
          <p:cNvSpPr txBox="1"/>
          <p:nvPr>
            <p:ph idx="4294967295" type="body"/>
          </p:nvPr>
        </p:nvSpPr>
        <p:spPr>
          <a:xfrm>
            <a:off x="6023475" y="797400"/>
            <a:ext cx="2856900" cy="40047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sz="1800" u="sng"/>
              <a:t>Mailing Services</a:t>
            </a:r>
            <a:endParaRPr sz="1800" u="sng"/>
          </a:p>
          <a:p>
            <a:pPr indent="0" lvl="0" marL="0" rtl="0" algn="l">
              <a:spcBef>
                <a:spcPts val="0"/>
              </a:spcBef>
              <a:spcAft>
                <a:spcPts val="0"/>
              </a:spcAft>
              <a:buNone/>
            </a:pPr>
            <a:r>
              <a:rPr lang="en" sz="1800"/>
              <a:t>Each institution has their own contract with a select mailing service. Whether it be FedEx, UPS, or USPS, it is important to follow the procedures outlined by that service provider. </a:t>
            </a:r>
            <a:endParaRPr sz="1800"/>
          </a:p>
        </p:txBody>
      </p:sp>
      <p:pic>
        <p:nvPicPr>
          <p:cNvPr descr="24138087 (Provided by Getty Images)" id="768" name="Google Shape;768;p55"/>
          <p:cNvPicPr preferRelativeResize="0"/>
          <p:nvPr/>
        </p:nvPicPr>
        <p:blipFill>
          <a:blip r:embed="rId3">
            <a:alphaModFix/>
          </a:blip>
          <a:stretch>
            <a:fillRect/>
          </a:stretch>
        </p:blipFill>
        <p:spPr>
          <a:xfrm>
            <a:off x="3243238" y="1916076"/>
            <a:ext cx="2657526" cy="176735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ATEGIC PITCH PRESENTATION">
  <a:themeElements>
    <a:clrScheme name="Simple Light">
      <a:dk1>
        <a:srgbClr val="000000"/>
      </a:dk1>
      <a:lt1>
        <a:srgbClr val="FAFAFA"/>
      </a:lt1>
      <a:dk2>
        <a:srgbClr val="CCCCCC"/>
      </a:dk2>
      <a:lt2>
        <a:srgbClr val="F3F3F3"/>
      </a:lt2>
      <a:accent1>
        <a:srgbClr val="FBE2C4"/>
      </a:accent1>
      <a:accent2>
        <a:srgbClr val="FFCCE4"/>
      </a:accent2>
      <a:accent3>
        <a:srgbClr val="C0E9FF"/>
      </a:accent3>
      <a:accent4>
        <a:srgbClr val="D2FD78"/>
      </a:accent4>
      <a:accent5>
        <a:srgbClr val="FAEA32"/>
      </a:accent5>
      <a:accent6>
        <a:srgbClr val="CBB2FE"/>
      </a:accent6>
      <a:hlink>
        <a:srgbClr val="C0E9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